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426" r:id="rId12"/>
    <p:sldId id="301" r:id="rId13"/>
    <p:sldId id="302" r:id="rId14"/>
    <p:sldId id="427" r:id="rId15"/>
    <p:sldId id="423" r:id="rId16"/>
    <p:sldId id="422" r:id="rId17"/>
    <p:sldId id="418" r:id="rId18"/>
    <p:sldId id="419" r:id="rId19"/>
    <p:sldId id="424" r:id="rId20"/>
    <p:sldId id="324" r:id="rId21"/>
    <p:sldId id="331" r:id="rId22"/>
    <p:sldId id="338" r:id="rId23"/>
    <p:sldId id="304" r:id="rId24"/>
    <p:sldId id="312" r:id="rId25"/>
    <p:sldId id="305" r:id="rId26"/>
    <p:sldId id="306" r:id="rId27"/>
    <p:sldId id="313" r:id="rId28"/>
    <p:sldId id="346" r:id="rId29"/>
    <p:sldId id="278" r:id="rId30"/>
    <p:sldId id="279" r:id="rId31"/>
    <p:sldId id="280" r:id="rId32"/>
    <p:sldId id="281" r:id="rId33"/>
    <p:sldId id="282" r:id="rId34"/>
    <p:sldId id="347" r:id="rId35"/>
    <p:sldId id="343" r:id="rId36"/>
    <p:sldId id="340" r:id="rId37"/>
    <p:sldId id="349" r:id="rId38"/>
    <p:sldId id="353" r:id="rId39"/>
    <p:sldId id="354" r:id="rId40"/>
    <p:sldId id="350" r:id="rId41"/>
    <p:sldId id="352" r:id="rId42"/>
    <p:sldId id="357" r:id="rId43"/>
    <p:sldId id="358" r:id="rId44"/>
    <p:sldId id="417" r:id="rId45"/>
    <p:sldId id="359" r:id="rId46"/>
    <p:sldId id="360" r:id="rId47"/>
    <p:sldId id="361" r:id="rId48"/>
    <p:sldId id="351" r:id="rId49"/>
    <p:sldId id="362" r:id="rId50"/>
    <p:sldId id="363" r:id="rId51"/>
    <p:sldId id="365" r:id="rId52"/>
    <p:sldId id="367" r:id="rId53"/>
    <p:sldId id="364" r:id="rId54"/>
    <p:sldId id="368" r:id="rId55"/>
    <p:sldId id="369" r:id="rId56"/>
    <p:sldId id="370" r:id="rId57"/>
    <p:sldId id="371" r:id="rId58"/>
    <p:sldId id="420" r:id="rId59"/>
    <p:sldId id="421" r:id="rId60"/>
    <p:sldId id="341" r:id="rId61"/>
    <p:sldId id="344" r:id="rId62"/>
    <p:sldId id="342" r:id="rId63"/>
    <p:sldId id="348" r:id="rId64"/>
    <p:sldId id="317" r:id="rId65"/>
    <p:sldId id="339" r:id="rId66"/>
    <p:sldId id="315" r:id="rId67"/>
    <p:sldId id="318" r:id="rId68"/>
    <p:sldId id="319" r:id="rId69"/>
    <p:sldId id="391" r:id="rId70"/>
    <p:sldId id="316" r:id="rId71"/>
    <p:sldId id="392" r:id="rId72"/>
    <p:sldId id="383" r:id="rId73"/>
    <p:sldId id="374" r:id="rId74"/>
    <p:sldId id="372" r:id="rId75"/>
    <p:sldId id="385" r:id="rId76"/>
    <p:sldId id="380" r:id="rId77"/>
    <p:sldId id="379" r:id="rId78"/>
    <p:sldId id="384" r:id="rId79"/>
    <p:sldId id="389" r:id="rId80"/>
    <p:sldId id="396" r:id="rId81"/>
    <p:sldId id="388" r:id="rId82"/>
    <p:sldId id="381" r:id="rId83"/>
    <p:sldId id="377" r:id="rId84"/>
    <p:sldId id="382" r:id="rId85"/>
    <p:sldId id="386" r:id="rId86"/>
    <p:sldId id="394" r:id="rId87"/>
    <p:sldId id="387" r:id="rId88"/>
    <p:sldId id="261" r:id="rId89"/>
    <p:sldId id="259" r:id="rId90"/>
    <p:sldId id="375" r:id="rId91"/>
    <p:sldId id="378" r:id="rId92"/>
    <p:sldId id="264" r:id="rId93"/>
    <p:sldId id="263" r:id="rId94"/>
    <p:sldId id="397" r:id="rId95"/>
    <p:sldId id="395" r:id="rId96"/>
    <p:sldId id="262" r:id="rId97"/>
    <p:sldId id="376" r:id="rId98"/>
    <p:sldId id="398" r:id="rId99"/>
    <p:sldId id="373" r:id="rId100"/>
    <p:sldId id="401" r:id="rId101"/>
    <p:sldId id="400" r:id="rId102"/>
    <p:sldId id="402" r:id="rId103"/>
    <p:sldId id="403" r:id="rId104"/>
    <p:sldId id="404" r:id="rId105"/>
    <p:sldId id="405" r:id="rId106"/>
    <p:sldId id="406" r:id="rId107"/>
    <p:sldId id="410" r:id="rId108"/>
    <p:sldId id="411" r:id="rId109"/>
    <p:sldId id="407" r:id="rId110"/>
    <p:sldId id="408" r:id="rId111"/>
    <p:sldId id="409" r:id="rId112"/>
    <p:sldId id="399" r:id="rId113"/>
    <p:sldId id="415" r:id="rId114"/>
    <p:sldId id="416" r:id="rId115"/>
    <p:sldId id="412" r:id="rId116"/>
    <p:sldId id="307" r:id="rId117"/>
    <p:sldId id="314" r:id="rId118"/>
    <p:sldId id="292" r:id="rId119"/>
    <p:sldId id="425" r:id="rId120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DA096-C49C-4005-A6C2-01C273AEB516}" v="63" dt="2021-02-19T20:57:09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4" autoAdjust="0"/>
    <p:restoredTop sz="96305" autoAdjust="0"/>
  </p:normalViewPr>
  <p:slideViewPr>
    <p:cSldViewPr>
      <p:cViewPr varScale="1">
        <p:scale>
          <a:sx n="74" d="100"/>
          <a:sy n="74" d="100"/>
        </p:scale>
        <p:origin x="754" y="7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0F9DA096-C49C-4005-A6C2-01C273AEB516}"/>
    <pc:docChg chg="undo redo custSel addSld modSld">
      <pc:chgData name="Alianna Maren" userId="c6f7ae2fd313587f" providerId="LiveId" clId="{0F9DA096-C49C-4005-A6C2-01C273AEB516}" dt="2021-02-19T21:02:06.177" v="1452" actId="478"/>
      <pc:docMkLst>
        <pc:docMk/>
      </pc:docMkLst>
      <pc:sldChg chg="modSp mod">
        <pc:chgData name="Alianna Maren" userId="c6f7ae2fd313587f" providerId="LiveId" clId="{0F9DA096-C49C-4005-A6C2-01C273AEB516}" dt="2021-02-19T21:01:15.602" v="1448" actId="1076"/>
        <pc:sldMkLst>
          <pc:docMk/>
          <pc:sldMk cId="1848095654" sldId="302"/>
        </pc:sldMkLst>
        <pc:spChg chg="mod">
          <ac:chgData name="Alianna Maren" userId="c6f7ae2fd313587f" providerId="LiveId" clId="{0F9DA096-C49C-4005-A6C2-01C273AEB516}" dt="2021-02-19T21:01:15.602" v="1448" actId="1076"/>
          <ac:spMkLst>
            <pc:docMk/>
            <pc:sldMk cId="1848095654" sldId="302"/>
            <ac:spMk id="50" creationId="{D5923A0B-0B1D-4704-906A-DE6A207CD261}"/>
          </ac:spMkLst>
        </pc:spChg>
        <pc:spChg chg="mod">
          <ac:chgData name="Alianna Maren" userId="c6f7ae2fd313587f" providerId="LiveId" clId="{0F9DA096-C49C-4005-A6C2-01C273AEB516}" dt="2021-02-19T21:01:07.655" v="1447" actId="1038"/>
          <ac:spMkLst>
            <pc:docMk/>
            <pc:sldMk cId="1848095654" sldId="302"/>
            <ac:spMk id="52" creationId="{0D92F3D4-0EE1-405A-A6F6-45EE78FC8A38}"/>
          </ac:spMkLst>
        </pc:spChg>
        <pc:grpChg chg="mod">
          <ac:chgData name="Alianna Maren" userId="c6f7ae2fd313587f" providerId="LiveId" clId="{0F9DA096-C49C-4005-A6C2-01C273AEB516}" dt="2021-02-17T14:08:26.165" v="522" actId="1076"/>
          <ac:grpSpMkLst>
            <pc:docMk/>
            <pc:sldMk cId="1848095654" sldId="302"/>
            <ac:grpSpMk id="35" creationId="{747B61BD-396E-4300-9CE9-211D5C7DC267}"/>
          </ac:grpSpMkLst>
        </pc:grpChg>
      </pc:sldChg>
      <pc:sldChg chg="modSp mod">
        <pc:chgData name="Alianna Maren" userId="c6f7ae2fd313587f" providerId="LiveId" clId="{0F9DA096-C49C-4005-A6C2-01C273AEB516}" dt="2021-02-17T15:15:53.607" v="810" actId="108"/>
        <pc:sldMkLst>
          <pc:docMk/>
          <pc:sldMk cId="2782081175" sldId="417"/>
        </pc:sldMkLst>
        <pc:spChg chg="mod">
          <ac:chgData name="Alianna Maren" userId="c6f7ae2fd313587f" providerId="LiveId" clId="{0F9DA096-C49C-4005-A6C2-01C273AEB516}" dt="2021-02-17T15:15:53.607" v="810" actId="108"/>
          <ac:spMkLst>
            <pc:docMk/>
            <pc:sldMk cId="2782081175" sldId="417"/>
            <ac:spMk id="77" creationId="{00000000-0000-0000-0000-000000000000}"/>
          </ac:spMkLst>
        </pc:spChg>
      </pc:sldChg>
      <pc:sldChg chg="addSp delSp modSp add mod">
        <pc:chgData name="Alianna Maren" userId="c6f7ae2fd313587f" providerId="LiveId" clId="{0F9DA096-C49C-4005-A6C2-01C273AEB516}" dt="2021-02-17T03:02:32.087" v="521" actId="20577"/>
        <pc:sldMkLst>
          <pc:docMk/>
          <pc:sldMk cId="847851545" sldId="422"/>
        </pc:sldMkLst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0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1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2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5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6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7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19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2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3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4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6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8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0:44.449" v="194" actId="165"/>
          <ac:spMkLst>
            <pc:docMk/>
            <pc:sldMk cId="847851545" sldId="422"/>
            <ac:spMk id="29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42:14.983" v="206" actId="1037"/>
          <ac:spMkLst>
            <pc:docMk/>
            <pc:sldMk cId="847851545" sldId="422"/>
            <ac:spMk id="31" creationId="{00000000-0000-0000-0000-000000000000}"/>
          </ac:spMkLst>
        </pc:spChg>
        <pc:spChg chg="del mod">
          <ac:chgData name="Alianna Maren" userId="c6f7ae2fd313587f" providerId="LiveId" clId="{0F9DA096-C49C-4005-A6C2-01C273AEB516}" dt="2021-02-17T02:39:45.119" v="191" actId="478"/>
          <ac:spMkLst>
            <pc:docMk/>
            <pc:sldMk cId="847851545" sldId="422"/>
            <ac:spMk id="32" creationId="{00000000-0000-0000-0000-000000000000}"/>
          </ac:spMkLst>
        </pc:spChg>
        <pc:spChg chg="mod">
          <ac:chgData name="Alianna Maren" userId="c6f7ae2fd313587f" providerId="LiveId" clId="{0F9DA096-C49C-4005-A6C2-01C273AEB516}" dt="2021-02-17T02:21:36.066" v="80" actId="20577"/>
          <ac:spMkLst>
            <pc:docMk/>
            <pc:sldMk cId="847851545" sldId="422"/>
            <ac:spMk id="50" creationId="{D5923A0B-0B1D-4704-906A-DE6A207CD261}"/>
          </ac:spMkLst>
        </pc:spChg>
        <pc:spChg chg="mod">
          <ac:chgData name="Alianna Maren" userId="c6f7ae2fd313587f" providerId="LiveId" clId="{0F9DA096-C49C-4005-A6C2-01C273AEB516}" dt="2021-02-17T02:18:21.568" v="1" actId="1076"/>
          <ac:spMkLst>
            <pc:docMk/>
            <pc:sldMk cId="847851545" sldId="422"/>
            <ac:spMk id="52" creationId="{0D92F3D4-0EE1-405A-A6F6-45EE78FC8A38}"/>
          </ac:spMkLst>
        </pc:spChg>
        <pc:spChg chg="del">
          <ac:chgData name="Alianna Maren" userId="c6f7ae2fd313587f" providerId="LiveId" clId="{0F9DA096-C49C-4005-A6C2-01C273AEB516}" dt="2021-02-17T02:19:17.057" v="53" actId="478"/>
          <ac:spMkLst>
            <pc:docMk/>
            <pc:sldMk cId="847851545" sldId="422"/>
            <ac:spMk id="55" creationId="{91BE3CEC-F70B-4942-B6ED-C2BF2247823B}"/>
          </ac:spMkLst>
        </pc:spChg>
        <pc:spChg chg="mod">
          <ac:chgData name="Alianna Maren" userId="c6f7ae2fd313587f" providerId="LiveId" clId="{0F9DA096-C49C-4005-A6C2-01C273AEB516}" dt="2021-02-17T02:41:15.759" v="196" actId="208"/>
          <ac:spMkLst>
            <pc:docMk/>
            <pc:sldMk cId="847851545" sldId="422"/>
            <ac:spMk id="62" creationId="{D6AF9E49-8AD3-4B51-AA15-B161B08F947E}"/>
          </ac:spMkLst>
        </pc:spChg>
        <pc:spChg chg="mod">
          <ac:chgData name="Alianna Maren" userId="c6f7ae2fd313587f" providerId="LiveId" clId="{0F9DA096-C49C-4005-A6C2-01C273AEB516}" dt="2021-02-17T02:41:52" v="200" actId="208"/>
          <ac:spMkLst>
            <pc:docMk/>
            <pc:sldMk cId="847851545" sldId="422"/>
            <ac:spMk id="76" creationId="{0036CDD8-0022-4073-A6B4-A370A38651FC}"/>
          </ac:spMkLst>
        </pc:spChg>
        <pc:spChg chg="mod">
          <ac:chgData name="Alianna Maren" userId="c6f7ae2fd313587f" providerId="LiveId" clId="{0F9DA096-C49C-4005-A6C2-01C273AEB516}" dt="2021-02-17T02:41:36.381" v="198" actId="208"/>
          <ac:spMkLst>
            <pc:docMk/>
            <pc:sldMk cId="847851545" sldId="422"/>
            <ac:spMk id="77" creationId="{7C08EB88-653B-4E93-907A-A4720A87045F}"/>
          </ac:spMkLst>
        </pc:spChg>
        <pc:spChg chg="mod">
          <ac:chgData name="Alianna Maren" userId="c6f7ae2fd313587f" providerId="LiveId" clId="{0F9DA096-C49C-4005-A6C2-01C273AEB516}" dt="2021-02-17T02:20:27.526" v="75" actId="1076"/>
          <ac:spMkLst>
            <pc:docMk/>
            <pc:sldMk cId="847851545" sldId="422"/>
            <ac:spMk id="79" creationId="{DF4C8E93-368A-4EF8-A2A7-E1C266F275A4}"/>
          </ac:spMkLst>
        </pc:spChg>
        <pc:spChg chg="mod">
          <ac:chgData name="Alianna Maren" userId="c6f7ae2fd313587f" providerId="LiveId" clId="{0F9DA096-C49C-4005-A6C2-01C273AEB516}" dt="2021-02-17T02:20:37.199" v="76" actId="1076"/>
          <ac:spMkLst>
            <pc:docMk/>
            <pc:sldMk cId="847851545" sldId="422"/>
            <ac:spMk id="80" creationId="{AEBC8E78-8D30-4034-A959-318236B825A2}"/>
          </ac:spMkLst>
        </pc:spChg>
        <pc:spChg chg="del mod">
          <ac:chgData name="Alianna Maren" userId="c6f7ae2fd313587f" providerId="LiveId" clId="{0F9DA096-C49C-4005-A6C2-01C273AEB516}" dt="2021-02-17T02:44:49.950" v="249" actId="478"/>
          <ac:spMkLst>
            <pc:docMk/>
            <pc:sldMk cId="847851545" sldId="422"/>
            <ac:spMk id="81" creationId="{64E14E28-22A1-4DB0-AC62-C8BC881981B4}"/>
          </ac:spMkLst>
        </pc:spChg>
        <pc:spChg chg="add mod">
          <ac:chgData name="Alianna Maren" userId="c6f7ae2fd313587f" providerId="LiveId" clId="{0F9DA096-C49C-4005-A6C2-01C273AEB516}" dt="2021-02-17T03:02:32.087" v="521" actId="20577"/>
          <ac:spMkLst>
            <pc:docMk/>
            <pc:sldMk cId="847851545" sldId="422"/>
            <ac:spMk id="82" creationId="{498B4DFC-C0A3-4871-96AE-B54D64C0CAD0}"/>
          </ac:spMkLst>
        </pc:spChg>
        <pc:spChg chg="mod">
          <ac:chgData name="Alianna Maren" userId="c6f7ae2fd313587f" providerId="LiveId" clId="{0F9DA096-C49C-4005-A6C2-01C273AEB516}" dt="2021-02-17T02:22:13.071" v="81" actId="20577"/>
          <ac:spMkLst>
            <pc:docMk/>
            <pc:sldMk cId="847851545" sldId="422"/>
            <ac:spMk id="83" creationId="{4B295FE3-E6A2-45CE-B03C-392AA293C67B}"/>
          </ac:spMkLst>
        </pc:spChg>
        <pc:spChg chg="mod">
          <ac:chgData name="Alianna Maren" userId="c6f7ae2fd313587f" providerId="LiveId" clId="{0F9DA096-C49C-4005-A6C2-01C273AEB516}" dt="2021-02-17T02:21:27.851" v="79" actId="20577"/>
          <ac:spMkLst>
            <pc:docMk/>
            <pc:sldMk cId="847851545" sldId="422"/>
            <ac:spMk id="86" creationId="{3E65BE25-A6C1-49A8-A65D-A43C9C9FA42D}"/>
          </ac:spMkLst>
        </pc:spChg>
        <pc:spChg chg="mod">
          <ac:chgData name="Alianna Maren" userId="c6f7ae2fd313587f" providerId="LiveId" clId="{0F9DA096-C49C-4005-A6C2-01C273AEB516}" dt="2021-02-17T02:22:23.308" v="82" actId="20577"/>
          <ac:spMkLst>
            <pc:docMk/>
            <pc:sldMk cId="847851545" sldId="422"/>
            <ac:spMk id="89" creationId="{DFFAB513-34C5-4C0F-80DB-CB99799E15E0}"/>
          </ac:spMkLst>
        </pc:spChg>
        <pc:spChg chg="mod">
          <ac:chgData name="Alianna Maren" userId="c6f7ae2fd313587f" providerId="LiveId" clId="{0F9DA096-C49C-4005-A6C2-01C273AEB516}" dt="2021-02-17T02:22:51.119" v="84" actId="20577"/>
          <ac:spMkLst>
            <pc:docMk/>
            <pc:sldMk cId="847851545" sldId="422"/>
            <ac:spMk id="90" creationId="{2D8B42AC-544E-4A03-9D38-A4A95DDD0B4E}"/>
          </ac:spMkLst>
        </pc:spChg>
        <pc:spChg chg="add mod ord">
          <ac:chgData name="Alianna Maren" userId="c6f7ae2fd313587f" providerId="LiveId" clId="{0F9DA096-C49C-4005-A6C2-01C273AEB516}" dt="2021-02-17T03:00:34.577" v="480" actId="1076"/>
          <ac:spMkLst>
            <pc:docMk/>
            <pc:sldMk cId="847851545" sldId="422"/>
            <ac:spMk id="93" creationId="{BCEF1F6A-712D-4CF1-8C6A-9AD7607BE8DF}"/>
          </ac:spMkLst>
        </pc:spChg>
        <pc:spChg chg="mod ord">
          <ac:chgData name="Alianna Maren" userId="c6f7ae2fd313587f" providerId="LiveId" clId="{0F9DA096-C49C-4005-A6C2-01C273AEB516}" dt="2021-02-17T02:54:47.371" v="291" actId="166"/>
          <ac:spMkLst>
            <pc:docMk/>
            <pc:sldMk cId="847851545" sldId="422"/>
            <ac:spMk id="96" creationId="{44CF9C5A-D341-4F2B-9D42-C31FB12BE35F}"/>
          </ac:spMkLst>
        </pc:spChg>
        <pc:spChg chg="mod ord">
          <ac:chgData name="Alianna Maren" userId="c6f7ae2fd313587f" providerId="LiveId" clId="{0F9DA096-C49C-4005-A6C2-01C273AEB516}" dt="2021-02-17T02:54:17.018" v="289" actId="166"/>
          <ac:spMkLst>
            <pc:docMk/>
            <pc:sldMk cId="847851545" sldId="422"/>
            <ac:spMk id="97" creationId="{58FAA475-EFAA-4D7F-ABD1-1FF3E8EE37CC}"/>
          </ac:spMkLst>
        </pc:spChg>
        <pc:spChg chg="mod ord">
          <ac:chgData name="Alianna Maren" userId="c6f7ae2fd313587f" providerId="LiveId" clId="{0F9DA096-C49C-4005-A6C2-01C273AEB516}" dt="2021-02-17T02:54:27.339" v="290" actId="166"/>
          <ac:spMkLst>
            <pc:docMk/>
            <pc:sldMk cId="847851545" sldId="422"/>
            <ac:spMk id="98" creationId="{7A312516-3ABC-4A78-A1BB-DD527E836283}"/>
          </ac:spMkLst>
        </pc:spChg>
        <pc:spChg chg="mod">
          <ac:chgData name="Alianna Maren" userId="c6f7ae2fd313587f" providerId="LiveId" clId="{0F9DA096-C49C-4005-A6C2-01C273AEB516}" dt="2021-02-17T03:01:05.248" v="482" actId="1076"/>
          <ac:spMkLst>
            <pc:docMk/>
            <pc:sldMk cId="847851545" sldId="422"/>
            <ac:spMk id="99" creationId="{8507827A-A96E-455C-8E91-883406731E9A}"/>
          </ac:spMkLst>
        </pc:spChg>
        <pc:spChg chg="del mod">
          <ac:chgData name="Alianna Maren" userId="c6f7ae2fd313587f" providerId="LiveId" clId="{0F9DA096-C49C-4005-A6C2-01C273AEB516}" dt="2021-02-17T02:36:23.823" v="179" actId="478"/>
          <ac:spMkLst>
            <pc:docMk/>
            <pc:sldMk cId="847851545" sldId="422"/>
            <ac:spMk id="100" creationId="{8902AB7B-D1F3-42ED-8DFD-1C6E9BDE2E42}"/>
          </ac:spMkLst>
        </pc:spChg>
        <pc:spChg chg="del">
          <ac:chgData name="Alianna Maren" userId="c6f7ae2fd313587f" providerId="LiveId" clId="{0F9DA096-C49C-4005-A6C2-01C273AEB516}" dt="2021-02-17T02:19:15.557" v="52" actId="478"/>
          <ac:spMkLst>
            <pc:docMk/>
            <pc:sldMk cId="847851545" sldId="422"/>
            <ac:spMk id="103" creationId="{128A7248-0B3D-436D-A6AF-03D469327C05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05" creationId="{DD697661-3510-46E4-BCB8-F9EDD3E1788F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08" creationId="{18E894C9-9BBA-48D9-81A8-E11B52B41D76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14" creationId="{711B5288-F2F1-4AA5-AE27-72C2B147A985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15" creationId="{68D7ED7C-D9C7-4735-A394-589DB6593599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16" creationId="{75863BF8-02CE-477F-B523-07E5257F8B72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19" creationId="{1638403C-C3F8-426A-BD19-A1B173642F3E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0" creationId="{D73E368B-8251-4E47-92CD-C2864D4ACDDF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1" creationId="{656E17F7-819B-4E86-8BF3-2C460D08E6F2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3" creationId="{D6F820FA-4BF7-43EA-9B93-E1EEBF657F71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6" creationId="{AAD917D5-5AF9-41E7-B5A9-F55FD9224B11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7" creationId="{5A4D4B4A-DFF1-49DE-9C9B-FEBB0E08F733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28" creationId="{C4B3FFF3-444D-4B21-88A3-F26C587D9696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30" creationId="{A498D684-EDDA-4B63-A6BF-8FDA8C24360A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32" creationId="{09A390E1-802F-45BD-BFE1-B7276E599316}"/>
          </ac:spMkLst>
        </pc:spChg>
        <pc:spChg chg="mod">
          <ac:chgData name="Alianna Maren" userId="c6f7ae2fd313587f" providerId="LiveId" clId="{0F9DA096-C49C-4005-A6C2-01C273AEB516}" dt="2021-02-17T02:32:35.550" v="141" actId="571"/>
          <ac:spMkLst>
            <pc:docMk/>
            <pc:sldMk cId="847851545" sldId="422"/>
            <ac:spMk id="133" creationId="{B3A77BCD-3FEA-43B3-9F73-45CC71B81752}"/>
          </ac:spMkLst>
        </pc:spChg>
        <pc:spChg chg="add mod ord">
          <ac:chgData name="Alianna Maren" userId="c6f7ae2fd313587f" providerId="LiveId" clId="{0F9DA096-C49C-4005-A6C2-01C273AEB516}" dt="2021-02-17T03:00:53.816" v="481" actId="1076"/>
          <ac:spMkLst>
            <pc:docMk/>
            <pc:sldMk cId="847851545" sldId="422"/>
            <ac:spMk id="136" creationId="{F9C22B23-546F-4D1F-8DB0-AEF415A7FC64}"/>
          </ac:spMkLst>
        </pc:spChg>
        <pc:spChg chg="add mod">
          <ac:chgData name="Alianna Maren" userId="c6f7ae2fd313587f" providerId="LiveId" clId="{0F9DA096-C49C-4005-A6C2-01C273AEB516}" dt="2021-02-17T03:00:17.022" v="479" actId="1038"/>
          <ac:spMkLst>
            <pc:docMk/>
            <pc:sldMk cId="847851545" sldId="422"/>
            <ac:spMk id="137" creationId="{9F63E86B-018C-40A1-81B2-9B06415F7E93}"/>
          </ac:spMkLst>
        </pc:spChg>
        <pc:spChg chg="add mod">
          <ac:chgData name="Alianna Maren" userId="c6f7ae2fd313587f" providerId="LiveId" clId="{0F9DA096-C49C-4005-A6C2-01C273AEB516}" dt="2021-02-17T02:51:49.618" v="281" actId="1076"/>
          <ac:spMkLst>
            <pc:docMk/>
            <pc:sldMk cId="847851545" sldId="422"/>
            <ac:spMk id="138" creationId="{FAB8B1FF-5C97-436A-B8DA-CE0055B75CE8}"/>
          </ac:spMkLst>
        </pc:spChg>
        <pc:spChg chg="add mod">
          <ac:chgData name="Alianna Maren" userId="c6f7ae2fd313587f" providerId="LiveId" clId="{0F9DA096-C49C-4005-A6C2-01C273AEB516}" dt="2021-02-17T02:47:52.304" v="261" actId="1038"/>
          <ac:spMkLst>
            <pc:docMk/>
            <pc:sldMk cId="847851545" sldId="422"/>
            <ac:spMk id="139" creationId="{BCD0EA13-EAA7-4FF0-A666-87B4949FCA13}"/>
          </ac:spMkLst>
        </pc:spChg>
        <pc:spChg chg="add mod">
          <ac:chgData name="Alianna Maren" userId="c6f7ae2fd313587f" providerId="LiveId" clId="{0F9DA096-C49C-4005-A6C2-01C273AEB516}" dt="2021-02-17T02:50:31.858" v="272" actId="1076"/>
          <ac:spMkLst>
            <pc:docMk/>
            <pc:sldMk cId="847851545" sldId="422"/>
            <ac:spMk id="140" creationId="{D5AE41E6-27E7-429A-9DDB-1D07281AEE8F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46" creationId="{43D2DC40-E65E-430D-BE45-3F3E820EE893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2" creationId="{DB2DFF5D-DF5F-4E81-86D0-5850EADBC64D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3" creationId="{399E3C0A-659D-496C-B9E0-96FD866015A5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4" creationId="{36083E0C-71B2-4F59-A06D-869A336F6020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7" creationId="{9A905096-2690-43B4-941B-ADB2E7DC5E24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8" creationId="{B5E4FF3F-D2C7-476E-ABBA-0DF828873CBE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59" creationId="{8FB67869-9CE7-4AF7-B97F-38300275AB70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61" creationId="{6A763DA1-8563-452A-A2A5-6477DBC49E2A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64" creationId="{D4763FE4-90EB-4F3E-BADC-14983A69DF09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65" creationId="{0F2B87A7-C6DC-4E88-9094-7811BC9D7924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66" creationId="{96ADEE5B-6C6C-4E40-9AC0-A503EA79A9CF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68" creationId="{265340B6-6744-4866-AE3E-F38963F778F0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70" creationId="{13DB64D0-EA19-4D07-AF2A-C3019E0C4163}"/>
          </ac:spMkLst>
        </pc:spChg>
        <pc:spChg chg="mod">
          <ac:chgData name="Alianna Maren" userId="c6f7ae2fd313587f" providerId="LiveId" clId="{0F9DA096-C49C-4005-A6C2-01C273AEB516}" dt="2021-02-17T02:53:38.232" v="282"/>
          <ac:spMkLst>
            <pc:docMk/>
            <pc:sldMk cId="847851545" sldId="422"/>
            <ac:spMk id="171" creationId="{BAAC18EB-50D5-4110-8094-32F4AB70BD65}"/>
          </ac:spMkLst>
        </pc:spChg>
        <pc:spChg chg="add mod">
          <ac:chgData name="Alianna Maren" userId="c6f7ae2fd313587f" providerId="LiveId" clId="{0F9DA096-C49C-4005-A6C2-01C273AEB516}" dt="2021-02-17T02:56:14.414" v="361" actId="20577"/>
          <ac:spMkLst>
            <pc:docMk/>
            <pc:sldMk cId="847851545" sldId="422"/>
            <ac:spMk id="174" creationId="{39683B7A-909D-464A-8DA3-B2BD568E5951}"/>
          </ac:spMkLst>
        </pc:spChg>
        <pc:spChg chg="add mod">
          <ac:chgData name="Alianna Maren" userId="c6f7ae2fd313587f" providerId="LiveId" clId="{0F9DA096-C49C-4005-A6C2-01C273AEB516}" dt="2021-02-17T03:01:42.449" v="511" actId="1076"/>
          <ac:spMkLst>
            <pc:docMk/>
            <pc:sldMk cId="847851545" sldId="422"/>
            <ac:spMk id="176" creationId="{71F58AF7-FDDD-4D56-A2F6-72BF1CBF3F20}"/>
          </ac:spMkLst>
        </pc:s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4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5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6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7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8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9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14" creationId="{00000000-0000-0000-0000-000000000000}"/>
          </ac:grpSpMkLst>
        </pc:grpChg>
        <pc:grpChg chg="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21" creationId="{00000000-0000-0000-0000-000000000000}"/>
          </ac:grpSpMkLst>
        </pc:grpChg>
        <pc:grpChg chg="mod topLvl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33" creationId="{67DE54D9-CD25-4A1C-BBEA-8D074AE9540E}"/>
          </ac:grpSpMkLst>
        </pc:grpChg>
        <pc:grpChg chg="add del mod">
          <ac:chgData name="Alianna Maren" userId="c6f7ae2fd313587f" providerId="LiveId" clId="{0F9DA096-C49C-4005-A6C2-01C273AEB516}" dt="2021-02-17T02:40:44.449" v="194" actId="165"/>
          <ac:grpSpMkLst>
            <pc:docMk/>
            <pc:sldMk cId="847851545" sldId="422"/>
            <ac:grpSpMk id="35" creationId="{747B61BD-396E-4300-9CE9-211D5C7DC267}"/>
          </ac:grpSpMkLst>
        </pc:grpChg>
        <pc:grpChg chg="add 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01" creationId="{E11FF476-869E-47E1-9776-6350D3CD2266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04" creationId="{F6B31881-65B5-45B5-A537-268787B13A98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07" creationId="{82F39282-2BD3-450B-A421-F7593881C8F5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09" creationId="{52AD5979-B8EB-4D3F-B6C4-1CF3C81762AC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10" creationId="{223456FE-1BFE-4E8B-B37B-D411634B5B2C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11" creationId="{B2C9FD32-0BA7-4FC4-AEBA-41F4B59F1DF3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12" creationId="{5EA296C8-1A70-4620-B6F2-7CA42F5F7FC7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13" creationId="{B4C3AD04-3D3B-479E-85E9-5CC19584A078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18" creationId="{3C1EFC24-E46D-41B8-ABD9-667D27377B35}"/>
          </ac:grpSpMkLst>
        </pc:grpChg>
        <pc:grpChg chg="mod">
          <ac:chgData name="Alianna Maren" userId="c6f7ae2fd313587f" providerId="LiveId" clId="{0F9DA096-C49C-4005-A6C2-01C273AEB516}" dt="2021-02-17T02:32:35.550" v="141" actId="571"/>
          <ac:grpSpMkLst>
            <pc:docMk/>
            <pc:sldMk cId="847851545" sldId="422"/>
            <ac:grpSpMk id="125" creationId="{BAE637A9-187D-4D96-ABF3-BAEB4E207CE7}"/>
          </ac:grpSpMkLst>
        </pc:grpChg>
        <pc:grpChg chg="add del mod">
          <ac:chgData name="Alianna Maren" userId="c6f7ae2fd313587f" providerId="LiveId" clId="{0F9DA096-C49C-4005-A6C2-01C273AEB516}" dt="2021-02-17T02:53:40.476" v="283"/>
          <ac:grpSpMkLst>
            <pc:docMk/>
            <pc:sldMk cId="847851545" sldId="422"/>
            <ac:grpSpMk id="141" creationId="{94C9C88D-8AFF-4F1C-A1A8-9CD8F2ADF3C4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43" creationId="{90AA3725-F1A4-496E-A954-B4DEDC2273E6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45" creationId="{650586E2-B122-44BB-82AF-8FD75E583328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47" creationId="{EC9150FF-E113-4A6A-9584-EC04E9A56877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48" creationId="{512DA87A-0993-43F3-82B4-12CD76949102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49" creationId="{32BCD908-74A4-4E1C-B609-C335364F17D0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50" creationId="{25520D82-FA76-409E-A796-C63998973BE3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51" creationId="{F46624FA-727D-4675-A8F8-C0D6F0603523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56" creationId="{A7974021-B30E-4E64-B0E5-13DA15BEDEEC}"/>
          </ac:grpSpMkLst>
        </pc:grpChg>
        <pc:grpChg chg="mod">
          <ac:chgData name="Alianna Maren" userId="c6f7ae2fd313587f" providerId="LiveId" clId="{0F9DA096-C49C-4005-A6C2-01C273AEB516}" dt="2021-02-17T02:53:38.232" v="282"/>
          <ac:grpSpMkLst>
            <pc:docMk/>
            <pc:sldMk cId="847851545" sldId="422"/>
            <ac:grpSpMk id="163" creationId="{759B2344-8E6C-4027-9D92-90A4804D9BCB}"/>
          </ac:grpSpMkLst>
        </pc:grpChg>
        <pc:picChg chg="mod topLvl">
          <ac:chgData name="Alianna Maren" userId="c6f7ae2fd313587f" providerId="LiveId" clId="{0F9DA096-C49C-4005-A6C2-01C273AEB516}" dt="2021-02-17T02:40:44.449" v="194" actId="165"/>
          <ac:picMkLst>
            <pc:docMk/>
            <pc:sldMk cId="847851545" sldId="422"/>
            <ac:picMk id="2" creationId="{B6090F9F-00B9-4C73-9174-97C24ED9332D}"/>
          </ac:picMkLst>
        </pc:picChg>
        <pc:picChg chg="mod">
          <ac:chgData name="Alianna Maren" userId="c6f7ae2fd313587f" providerId="LiveId" clId="{0F9DA096-C49C-4005-A6C2-01C273AEB516}" dt="2021-02-17T02:32:35.550" v="141" actId="571"/>
          <ac:picMkLst>
            <pc:docMk/>
            <pc:sldMk cId="847851545" sldId="422"/>
            <ac:picMk id="102" creationId="{C559BEA7-A2DD-4529-8403-32B0896DBDD8}"/>
          </ac:picMkLst>
        </pc:picChg>
        <pc:picChg chg="mod">
          <ac:chgData name="Alianna Maren" userId="c6f7ae2fd313587f" providerId="LiveId" clId="{0F9DA096-C49C-4005-A6C2-01C273AEB516}" dt="2021-02-17T02:53:38.232" v="282"/>
          <ac:picMkLst>
            <pc:docMk/>
            <pc:sldMk cId="847851545" sldId="422"/>
            <ac:picMk id="142" creationId="{0604A7A8-3924-4C74-943A-FACCBF2F4DF4}"/>
          </ac:picMkLst>
        </pc:pic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13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18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20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25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27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30" creationId="{00000000-0000-0000-0000-000000000000}"/>
          </ac:cxnSpMkLst>
        </pc:cxnChg>
        <pc:cxnChg chg="mod topLvl">
          <ac:chgData name="Alianna Maren" userId="c6f7ae2fd313587f" providerId="LiveId" clId="{0F9DA096-C49C-4005-A6C2-01C273AEB516}" dt="2021-02-17T02:40:44.449" v="194" actId="165"/>
          <ac:cxnSpMkLst>
            <pc:docMk/>
            <pc:sldMk cId="847851545" sldId="422"/>
            <ac:cxnSpMk id="34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02:48:29.747" v="263" actId="14100"/>
          <ac:cxnSpMkLst>
            <pc:docMk/>
            <pc:sldMk cId="847851545" sldId="422"/>
            <ac:cxnSpMk id="78" creationId="{0C423DBE-709E-477D-A499-C48DCEDE9C9D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06" creationId="{99C904DF-55C9-4F92-BE29-E41FE332C725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17" creationId="{46ACCE99-E6E8-4457-9DDF-9C9C03BA7E1D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22" creationId="{F598C4DF-8CC8-4392-8480-D6DE12EEED69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24" creationId="{B175689C-30D9-4172-B1AB-419A7FC24D12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29" creationId="{87076128-A52C-4454-9452-4914B53203FD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31" creationId="{A85C3F7E-6E83-4E94-9BC8-CB6F454EE12B}"/>
          </ac:cxnSpMkLst>
        </pc:cxnChg>
        <pc:cxnChg chg="mod">
          <ac:chgData name="Alianna Maren" userId="c6f7ae2fd313587f" providerId="LiveId" clId="{0F9DA096-C49C-4005-A6C2-01C273AEB516}" dt="2021-02-17T02:32:35.550" v="141" actId="571"/>
          <ac:cxnSpMkLst>
            <pc:docMk/>
            <pc:sldMk cId="847851545" sldId="422"/>
            <ac:cxnSpMk id="134" creationId="{78445B27-96FC-4BE1-983C-0E8A037BA504}"/>
          </ac:cxnSpMkLst>
        </pc:cxnChg>
        <pc:cxnChg chg="add mod">
          <ac:chgData name="Alianna Maren" userId="c6f7ae2fd313587f" providerId="LiveId" clId="{0F9DA096-C49C-4005-A6C2-01C273AEB516}" dt="2021-02-17T03:00:05.584" v="478" actId="1076"/>
          <ac:cxnSpMkLst>
            <pc:docMk/>
            <pc:sldMk cId="847851545" sldId="422"/>
            <ac:cxnSpMk id="135" creationId="{CDB928A3-FBAC-4272-8511-B8C2388C2FA3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44" creationId="{C70A6D6F-436D-4B8A-8A0B-6B4621EB9328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55" creationId="{E5D6DD1B-4E40-40BC-A059-E71F21FA8089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60" creationId="{B82665C0-FFCA-49E7-80F8-6A770D300F2E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62" creationId="{A7CF08A5-B322-4FA9-9A76-F69C99A1FDF1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67" creationId="{07E49B75-248B-4757-886E-A296AB8FFF7B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69" creationId="{BC0F7F19-B3AC-4C3D-8CD9-8294DC791B3B}"/>
          </ac:cxnSpMkLst>
        </pc:cxnChg>
        <pc:cxnChg chg="mod">
          <ac:chgData name="Alianna Maren" userId="c6f7ae2fd313587f" providerId="LiveId" clId="{0F9DA096-C49C-4005-A6C2-01C273AEB516}" dt="2021-02-17T02:53:38.232" v="282"/>
          <ac:cxnSpMkLst>
            <pc:docMk/>
            <pc:sldMk cId="847851545" sldId="422"/>
            <ac:cxnSpMk id="172" creationId="{EC100B70-6BC5-4C42-B772-BADB93B00660}"/>
          </ac:cxnSpMkLst>
        </pc:cxnChg>
        <pc:cxnChg chg="add mod ord">
          <ac:chgData name="Alianna Maren" userId="c6f7ae2fd313587f" providerId="LiveId" clId="{0F9DA096-C49C-4005-A6C2-01C273AEB516}" dt="2021-02-17T02:54:10.435" v="288" actId="167"/>
          <ac:cxnSpMkLst>
            <pc:docMk/>
            <pc:sldMk cId="847851545" sldId="422"/>
            <ac:cxnSpMk id="173" creationId="{D5B7F6A4-363D-487E-A3E0-10DCD141F0FB}"/>
          </ac:cxnSpMkLst>
        </pc:cxnChg>
        <pc:cxnChg chg="add mod">
          <ac:chgData name="Alianna Maren" userId="c6f7ae2fd313587f" providerId="LiveId" clId="{0F9DA096-C49C-4005-A6C2-01C273AEB516}" dt="2021-02-17T03:00:17.022" v="479" actId="1038"/>
          <ac:cxnSpMkLst>
            <pc:docMk/>
            <pc:sldMk cId="847851545" sldId="422"/>
            <ac:cxnSpMk id="175" creationId="{2D62E36C-7160-44B0-A906-825FE4826BCB}"/>
          </ac:cxnSpMkLst>
        </pc:cxnChg>
      </pc:sldChg>
      <pc:sldChg chg="addSp delSp modSp add mod">
        <pc:chgData name="Alianna Maren" userId="c6f7ae2fd313587f" providerId="LiveId" clId="{0F9DA096-C49C-4005-A6C2-01C273AEB516}" dt="2021-02-18T23:39:00.757" v="1119" actId="1076"/>
        <pc:sldMkLst>
          <pc:docMk/>
          <pc:sldMk cId="480196943" sldId="423"/>
        </pc:sldMkLst>
        <pc:spChg chg="add del mod">
          <ac:chgData name="Alianna Maren" userId="c6f7ae2fd313587f" providerId="LiveId" clId="{0F9DA096-C49C-4005-A6C2-01C273AEB516}" dt="2021-02-18T23:09:24.123" v="1074" actId="478"/>
          <ac:spMkLst>
            <pc:docMk/>
            <pc:sldMk cId="480196943" sldId="423"/>
            <ac:spMk id="3" creationId="{7F3C3654-E5E1-4145-89C4-A13564739B15}"/>
          </ac:spMkLst>
        </pc:spChg>
        <pc:spChg chg="mod">
          <ac:chgData name="Alianna Maren" userId="c6f7ae2fd313587f" providerId="LiveId" clId="{0F9DA096-C49C-4005-A6C2-01C273AEB516}" dt="2021-02-18T23:08:28.526" v="1064" actId="1037"/>
          <ac:spMkLst>
            <pc:docMk/>
            <pc:sldMk cId="480196943" sldId="423"/>
            <ac:spMk id="32" creationId="{00000000-0000-0000-0000-000000000000}"/>
          </ac:spMkLst>
        </pc:spChg>
        <pc:spChg chg="add mod">
          <ac:chgData name="Alianna Maren" userId="c6f7ae2fd313587f" providerId="LiveId" clId="{0F9DA096-C49C-4005-A6C2-01C273AEB516}" dt="2021-02-18T23:09:32.706" v="1076" actId="1076"/>
          <ac:spMkLst>
            <pc:docMk/>
            <pc:sldMk cId="480196943" sldId="423"/>
            <ac:spMk id="37" creationId="{346A2A28-1C2D-4F30-A61A-B0EF6D4A7CAB}"/>
          </ac:spMkLst>
        </pc:spChg>
        <pc:spChg chg="add mod">
          <ac:chgData name="Alianna Maren" userId="c6f7ae2fd313587f" providerId="LiveId" clId="{0F9DA096-C49C-4005-A6C2-01C273AEB516}" dt="2021-02-18T23:36:28.289" v="1099" actId="164"/>
          <ac:spMkLst>
            <pc:docMk/>
            <pc:sldMk cId="480196943" sldId="423"/>
            <ac:spMk id="38" creationId="{984619CF-EB10-4D5A-A35D-277C00D69442}"/>
          </ac:spMkLst>
        </pc:spChg>
        <pc:spChg chg="mod">
          <ac:chgData name="Alianna Maren" userId="c6f7ae2fd313587f" providerId="LiveId" clId="{0F9DA096-C49C-4005-A6C2-01C273AEB516}" dt="2021-02-17T14:16:29.673" v="563" actId="1076"/>
          <ac:spMkLst>
            <pc:docMk/>
            <pc:sldMk cId="480196943" sldId="423"/>
            <ac:spMk id="52" creationId="{0D92F3D4-0EE1-405A-A6F6-45EE78FC8A38}"/>
          </ac:spMkLst>
        </pc:spChg>
        <pc:spChg chg="del">
          <ac:chgData name="Alianna Maren" userId="c6f7ae2fd313587f" providerId="LiveId" clId="{0F9DA096-C49C-4005-A6C2-01C273AEB516}" dt="2021-02-17T14:16:49.974" v="564" actId="478"/>
          <ac:spMkLst>
            <pc:docMk/>
            <pc:sldMk cId="480196943" sldId="423"/>
            <ac:spMk id="55" creationId="{91BE3CEC-F70B-4942-B6ED-C2BF2247823B}"/>
          </ac:spMkLst>
        </pc:spChg>
        <pc:spChg chg="mod">
          <ac:chgData name="Alianna Maren" userId="c6f7ae2fd313587f" providerId="LiveId" clId="{0F9DA096-C49C-4005-A6C2-01C273AEB516}" dt="2021-02-18T22:55:39.854" v="988" actId="20577"/>
          <ac:spMkLst>
            <pc:docMk/>
            <pc:sldMk cId="480196943" sldId="423"/>
            <ac:spMk id="56" creationId="{0435C207-3714-4E47-A00D-1F42A5F2F4B5}"/>
          </ac:spMkLst>
        </pc:spChg>
        <pc:spChg chg="mod">
          <ac:chgData name="Alianna Maren" userId="c6f7ae2fd313587f" providerId="LiveId" clId="{0F9DA096-C49C-4005-A6C2-01C273AEB516}" dt="2021-02-18T23:37:47.190" v="1111" actId="14100"/>
          <ac:spMkLst>
            <pc:docMk/>
            <pc:sldMk cId="480196943" sldId="423"/>
            <ac:spMk id="61" creationId="{A1766C42-70B5-468E-B209-34B5EB740C33}"/>
          </ac:spMkLst>
        </pc:spChg>
        <pc:spChg chg="mod">
          <ac:chgData name="Alianna Maren" userId="c6f7ae2fd313587f" providerId="LiveId" clId="{0F9DA096-C49C-4005-A6C2-01C273AEB516}" dt="2021-02-18T23:07:31.132" v="1058" actId="1076"/>
          <ac:spMkLst>
            <pc:docMk/>
            <pc:sldMk cId="480196943" sldId="423"/>
            <ac:spMk id="62" creationId="{D6AF9E49-8AD3-4B51-AA15-B161B08F947E}"/>
          </ac:spMkLst>
        </pc:spChg>
        <pc:spChg chg="mod">
          <ac:chgData name="Alianna Maren" userId="c6f7ae2fd313587f" providerId="LiveId" clId="{0F9DA096-C49C-4005-A6C2-01C273AEB516}" dt="2021-02-18T22:54:58.334" v="978" actId="20577"/>
          <ac:spMkLst>
            <pc:docMk/>
            <pc:sldMk cId="480196943" sldId="423"/>
            <ac:spMk id="69" creationId="{4B6E9240-D3DC-4E37-9A64-52DAA0E84AB5}"/>
          </ac:spMkLst>
        </pc:spChg>
        <pc:spChg chg="mod">
          <ac:chgData name="Alianna Maren" userId="c6f7ae2fd313587f" providerId="LiveId" clId="{0F9DA096-C49C-4005-A6C2-01C273AEB516}" dt="2021-02-18T22:55:22.493" v="982" actId="20577"/>
          <ac:spMkLst>
            <pc:docMk/>
            <pc:sldMk cId="480196943" sldId="423"/>
            <ac:spMk id="70" creationId="{387FF84A-E211-4269-AC13-B9D3A0CD429E}"/>
          </ac:spMkLst>
        </pc:spChg>
        <pc:spChg chg="mod">
          <ac:chgData name="Alianna Maren" userId="c6f7ae2fd313587f" providerId="LiveId" clId="{0F9DA096-C49C-4005-A6C2-01C273AEB516}" dt="2021-02-18T23:01:09.532" v="1011" actId="1076"/>
          <ac:spMkLst>
            <pc:docMk/>
            <pc:sldMk cId="480196943" sldId="423"/>
            <ac:spMk id="76" creationId="{0036CDD8-0022-4073-A6B4-A370A38651FC}"/>
          </ac:spMkLst>
        </pc:spChg>
        <pc:spChg chg="mod">
          <ac:chgData name="Alianna Maren" userId="c6f7ae2fd313587f" providerId="LiveId" clId="{0F9DA096-C49C-4005-A6C2-01C273AEB516}" dt="2021-02-18T23:04:38.443" v="1032" actId="1076"/>
          <ac:spMkLst>
            <pc:docMk/>
            <pc:sldMk cId="480196943" sldId="423"/>
            <ac:spMk id="77" creationId="{7C08EB88-653B-4E93-907A-A4720A87045F}"/>
          </ac:spMkLst>
        </pc:spChg>
        <pc:spChg chg="mod">
          <ac:chgData name="Alianna Maren" userId="c6f7ae2fd313587f" providerId="LiveId" clId="{0F9DA096-C49C-4005-A6C2-01C273AEB516}" dt="2021-02-18T22:49:55.341" v="932" actId="1076"/>
          <ac:spMkLst>
            <pc:docMk/>
            <pc:sldMk cId="480196943" sldId="423"/>
            <ac:spMk id="81" creationId="{64E14E28-22A1-4DB0-AC62-C8BC881981B4}"/>
          </ac:spMkLst>
        </pc:spChg>
        <pc:spChg chg="add mod">
          <ac:chgData name="Alianna Maren" userId="c6f7ae2fd313587f" providerId="LiveId" clId="{0F9DA096-C49C-4005-A6C2-01C273AEB516}" dt="2021-02-18T22:46:23.078" v="907" actId="1076"/>
          <ac:spMkLst>
            <pc:docMk/>
            <pc:sldMk cId="480196943" sldId="423"/>
            <ac:spMk id="82" creationId="{DF672592-70ED-458D-AB99-A236B553C880}"/>
          </ac:spMkLst>
        </pc:spChg>
        <pc:spChg chg="mod">
          <ac:chgData name="Alianna Maren" userId="c6f7ae2fd313587f" providerId="LiveId" clId="{0F9DA096-C49C-4005-A6C2-01C273AEB516}" dt="2021-02-18T22:56:48.349" v="1002" actId="20577"/>
          <ac:spMkLst>
            <pc:docMk/>
            <pc:sldMk cId="480196943" sldId="423"/>
            <ac:spMk id="83" creationId="{4B295FE3-E6A2-45CE-B03C-392AA293C67B}"/>
          </ac:spMkLst>
        </pc:spChg>
        <pc:spChg chg="mod">
          <ac:chgData name="Alianna Maren" userId="c6f7ae2fd313587f" providerId="LiveId" clId="{0F9DA096-C49C-4005-A6C2-01C273AEB516}" dt="2021-02-18T23:38:36.742" v="1116" actId="14100"/>
          <ac:spMkLst>
            <pc:docMk/>
            <pc:sldMk cId="480196943" sldId="423"/>
            <ac:spMk id="84" creationId="{D6EF60D5-9BD7-4179-8368-C6E581B2F638}"/>
          </ac:spMkLst>
        </pc:spChg>
        <pc:spChg chg="mod">
          <ac:chgData name="Alianna Maren" userId="c6f7ae2fd313587f" providerId="LiveId" clId="{0F9DA096-C49C-4005-A6C2-01C273AEB516}" dt="2021-02-18T22:56:08.512" v="992" actId="20577"/>
          <ac:spMkLst>
            <pc:docMk/>
            <pc:sldMk cId="480196943" sldId="423"/>
            <ac:spMk id="89" creationId="{DFFAB513-34C5-4C0F-80DB-CB99799E15E0}"/>
          </ac:spMkLst>
        </pc:spChg>
        <pc:spChg chg="mod">
          <ac:chgData name="Alianna Maren" userId="c6f7ae2fd313587f" providerId="LiveId" clId="{0F9DA096-C49C-4005-A6C2-01C273AEB516}" dt="2021-02-18T22:56:33.101" v="998" actId="20577"/>
          <ac:spMkLst>
            <pc:docMk/>
            <pc:sldMk cId="480196943" sldId="423"/>
            <ac:spMk id="90" creationId="{2D8B42AC-544E-4A03-9D38-A4A95DDD0B4E}"/>
          </ac:spMkLst>
        </pc:spChg>
        <pc:spChg chg="add mod">
          <ac:chgData name="Alianna Maren" userId="c6f7ae2fd313587f" providerId="LiveId" clId="{0F9DA096-C49C-4005-A6C2-01C273AEB516}" dt="2021-02-18T22:45:46.766" v="905" actId="1076"/>
          <ac:spMkLst>
            <pc:docMk/>
            <pc:sldMk cId="480196943" sldId="423"/>
            <ac:spMk id="93" creationId="{5CA614FB-1FFB-4B32-B3F0-1875252808D1}"/>
          </ac:spMkLst>
        </pc:spChg>
        <pc:spChg chg="del mod">
          <ac:chgData name="Alianna Maren" userId="c6f7ae2fd313587f" providerId="LiveId" clId="{0F9DA096-C49C-4005-A6C2-01C273AEB516}" dt="2021-02-18T23:36:50.727" v="1103" actId="478"/>
          <ac:spMkLst>
            <pc:docMk/>
            <pc:sldMk cId="480196943" sldId="423"/>
            <ac:spMk id="94" creationId="{B43C110F-250F-4D2F-A81F-40DE136A11F7}"/>
          </ac:spMkLst>
        </pc:spChg>
        <pc:spChg chg="del mod">
          <ac:chgData name="Alianna Maren" userId="c6f7ae2fd313587f" providerId="LiveId" clId="{0F9DA096-C49C-4005-A6C2-01C273AEB516}" dt="2021-02-18T22:54:00.045" v="969" actId="478"/>
          <ac:spMkLst>
            <pc:docMk/>
            <pc:sldMk cId="480196943" sldId="423"/>
            <ac:spMk id="95" creationId="{5554E1F4-D0CA-4531-8DB7-6E48A9093D52}"/>
          </ac:spMkLst>
        </pc:spChg>
        <pc:spChg chg="mod">
          <ac:chgData name="Alianna Maren" userId="c6f7ae2fd313587f" providerId="LiveId" clId="{0F9DA096-C49C-4005-A6C2-01C273AEB516}" dt="2021-02-18T22:47:08.589" v="910" actId="1076"/>
          <ac:spMkLst>
            <pc:docMk/>
            <pc:sldMk cId="480196943" sldId="423"/>
            <ac:spMk id="97" creationId="{58FAA475-EFAA-4D7F-ABD1-1FF3E8EE37CC}"/>
          </ac:spMkLst>
        </pc:spChg>
        <pc:spChg chg="mod">
          <ac:chgData name="Alianna Maren" userId="c6f7ae2fd313587f" providerId="LiveId" clId="{0F9DA096-C49C-4005-A6C2-01C273AEB516}" dt="2021-02-18T22:58:04.517" v="1006" actId="1076"/>
          <ac:spMkLst>
            <pc:docMk/>
            <pc:sldMk cId="480196943" sldId="423"/>
            <ac:spMk id="98" creationId="{7A312516-3ABC-4A78-A1BB-DD527E836283}"/>
          </ac:spMkLst>
        </pc:spChg>
        <pc:spChg chg="del mod">
          <ac:chgData name="Alianna Maren" userId="c6f7ae2fd313587f" providerId="LiveId" clId="{0F9DA096-C49C-4005-A6C2-01C273AEB516}" dt="2021-02-18T22:17:26.536" v="870" actId="478"/>
          <ac:spMkLst>
            <pc:docMk/>
            <pc:sldMk cId="480196943" sldId="423"/>
            <ac:spMk id="99" creationId="{8507827A-A96E-455C-8E91-883406731E9A}"/>
          </ac:spMkLst>
        </pc:spChg>
        <pc:spChg chg="del">
          <ac:chgData name="Alianna Maren" userId="c6f7ae2fd313587f" providerId="LiveId" clId="{0F9DA096-C49C-4005-A6C2-01C273AEB516}" dt="2021-02-18T22:17:31.352" v="871" actId="478"/>
          <ac:spMkLst>
            <pc:docMk/>
            <pc:sldMk cId="480196943" sldId="423"/>
            <ac:spMk id="100" creationId="{8902AB7B-D1F3-42ED-8DFD-1C6E9BDE2E42}"/>
          </ac:spMkLst>
        </pc:spChg>
        <pc:spChg chg="add del mod">
          <ac:chgData name="Alianna Maren" userId="c6f7ae2fd313587f" providerId="LiveId" clId="{0F9DA096-C49C-4005-A6C2-01C273AEB516}" dt="2021-02-18T23:09:26.508" v="1075" actId="478"/>
          <ac:spMkLst>
            <pc:docMk/>
            <pc:sldMk cId="480196943" sldId="423"/>
            <ac:spMk id="101" creationId="{EF34EA3F-E8F6-4FA9-AAAF-6DC04F63C030}"/>
          </ac:spMkLst>
        </pc:spChg>
        <pc:spChg chg="del">
          <ac:chgData name="Alianna Maren" userId="c6f7ae2fd313587f" providerId="LiveId" clId="{0F9DA096-C49C-4005-A6C2-01C273AEB516}" dt="2021-02-17T14:16:52.563" v="565" actId="478"/>
          <ac:spMkLst>
            <pc:docMk/>
            <pc:sldMk cId="480196943" sldId="423"/>
            <ac:spMk id="103" creationId="{128A7248-0B3D-436D-A6AF-03D469327C05}"/>
          </ac:spMkLst>
        </pc:spChg>
        <pc:spChg chg="add mod">
          <ac:chgData name="Alianna Maren" userId="c6f7ae2fd313587f" providerId="LiveId" clId="{0F9DA096-C49C-4005-A6C2-01C273AEB516}" dt="2021-02-18T22:57:34.685" v="1004" actId="1076"/>
          <ac:spMkLst>
            <pc:docMk/>
            <pc:sldMk cId="480196943" sldId="423"/>
            <ac:spMk id="104" creationId="{978B6CA2-A8B0-419F-94C5-A197B289D21E}"/>
          </ac:spMkLst>
        </pc:spChg>
        <pc:spChg chg="add del mod">
          <ac:chgData name="Alianna Maren" userId="c6f7ae2fd313587f" providerId="LiveId" clId="{0F9DA096-C49C-4005-A6C2-01C273AEB516}" dt="2021-02-18T23:09:37.085" v="1078" actId="478"/>
          <ac:spMkLst>
            <pc:docMk/>
            <pc:sldMk cId="480196943" sldId="423"/>
            <ac:spMk id="105" creationId="{766F9739-E191-4E67-94C7-478BB240BB2D}"/>
          </ac:spMkLst>
        </pc:spChg>
        <pc:spChg chg="add del mod">
          <ac:chgData name="Alianna Maren" userId="c6f7ae2fd313587f" providerId="LiveId" clId="{0F9DA096-C49C-4005-A6C2-01C273AEB516}" dt="2021-02-18T23:09:34.685" v="1077" actId="478"/>
          <ac:spMkLst>
            <pc:docMk/>
            <pc:sldMk cId="480196943" sldId="423"/>
            <ac:spMk id="106" creationId="{ED0D0185-67F6-4CC9-B384-B8443EFF2615}"/>
          </ac:spMkLst>
        </pc:spChg>
        <pc:spChg chg="add del mod">
          <ac:chgData name="Alianna Maren" userId="c6f7ae2fd313587f" providerId="LiveId" clId="{0F9DA096-C49C-4005-A6C2-01C273AEB516}" dt="2021-02-18T23:09:12.890" v="1071" actId="478"/>
          <ac:spMkLst>
            <pc:docMk/>
            <pc:sldMk cId="480196943" sldId="423"/>
            <ac:spMk id="107" creationId="{BBB4454F-DF92-4064-820B-CF3077DFFF38}"/>
          </ac:spMkLst>
        </pc:spChg>
        <pc:spChg chg="add del mod">
          <ac:chgData name="Alianna Maren" userId="c6f7ae2fd313587f" providerId="LiveId" clId="{0F9DA096-C49C-4005-A6C2-01C273AEB516}" dt="2021-02-18T23:09:10.348" v="1070" actId="478"/>
          <ac:spMkLst>
            <pc:docMk/>
            <pc:sldMk cId="480196943" sldId="423"/>
            <ac:spMk id="108" creationId="{1571E9BC-B82B-4ADE-9601-663B83E5F5FE}"/>
          </ac:spMkLst>
        </pc:spChg>
        <pc:spChg chg="add mod">
          <ac:chgData name="Alianna Maren" userId="c6f7ae2fd313587f" providerId="LiveId" clId="{0F9DA096-C49C-4005-A6C2-01C273AEB516}" dt="2021-02-18T23:35:38.669" v="1094" actId="20577"/>
          <ac:spMkLst>
            <pc:docMk/>
            <pc:sldMk cId="480196943" sldId="423"/>
            <ac:spMk id="109" creationId="{36965984-3F1C-4E0F-ABAC-482BDB80DA5B}"/>
          </ac:spMkLst>
        </pc:spChg>
        <pc:spChg chg="add mod">
          <ac:chgData name="Alianna Maren" userId="c6f7ae2fd313587f" providerId="LiveId" clId="{0F9DA096-C49C-4005-A6C2-01C273AEB516}" dt="2021-02-18T23:35:12.726" v="1090" actId="20577"/>
          <ac:spMkLst>
            <pc:docMk/>
            <pc:sldMk cId="480196943" sldId="423"/>
            <ac:spMk id="110" creationId="{44A565D7-0F5F-43DB-B14B-609AC91EE5D9}"/>
          </ac:spMkLst>
        </pc:spChg>
        <pc:spChg chg="add mod">
          <ac:chgData name="Alianna Maren" userId="c6f7ae2fd313587f" providerId="LiveId" clId="{0F9DA096-C49C-4005-A6C2-01C273AEB516}" dt="2021-02-18T23:35:36.760" v="1093" actId="20577"/>
          <ac:spMkLst>
            <pc:docMk/>
            <pc:sldMk cId="480196943" sldId="423"/>
            <ac:spMk id="111" creationId="{52010F46-D5F2-4AFB-B9BC-087A6730627B}"/>
          </ac:spMkLst>
        </pc:spChg>
        <pc:spChg chg="add mod">
          <ac:chgData name="Alianna Maren" userId="c6f7ae2fd313587f" providerId="LiveId" clId="{0F9DA096-C49C-4005-A6C2-01C273AEB516}" dt="2021-02-18T23:35:42.435" v="1095" actId="20577"/>
          <ac:spMkLst>
            <pc:docMk/>
            <pc:sldMk cId="480196943" sldId="423"/>
            <ac:spMk id="112" creationId="{C268E4A0-734E-4532-BED6-348CD3D4EC6F}"/>
          </ac:spMkLst>
        </pc:spChg>
        <pc:spChg chg="add mod">
          <ac:chgData name="Alianna Maren" userId="c6f7ae2fd313587f" providerId="LiveId" clId="{0F9DA096-C49C-4005-A6C2-01C273AEB516}" dt="2021-02-18T23:35:09.831" v="1089" actId="20577"/>
          <ac:spMkLst>
            <pc:docMk/>
            <pc:sldMk cId="480196943" sldId="423"/>
            <ac:spMk id="113" creationId="{12F836A0-DA71-483F-B37D-E5138B2C31AE}"/>
          </ac:spMkLst>
        </pc:spChg>
        <pc:spChg chg="add mod">
          <ac:chgData name="Alianna Maren" userId="c6f7ae2fd313587f" providerId="LiveId" clId="{0F9DA096-C49C-4005-A6C2-01C273AEB516}" dt="2021-02-18T23:36:07.487" v="1097" actId="164"/>
          <ac:spMkLst>
            <pc:docMk/>
            <pc:sldMk cId="480196943" sldId="423"/>
            <ac:spMk id="114" creationId="{C1418B89-6E4C-4C07-92E3-88E8E75FD9D1}"/>
          </ac:spMkLst>
        </pc:spChg>
        <pc:spChg chg="add mod">
          <ac:chgData name="Alianna Maren" userId="c6f7ae2fd313587f" providerId="LiveId" clId="{0F9DA096-C49C-4005-A6C2-01C273AEB516}" dt="2021-02-18T23:36:07.487" v="1097" actId="164"/>
          <ac:spMkLst>
            <pc:docMk/>
            <pc:sldMk cId="480196943" sldId="423"/>
            <ac:spMk id="115" creationId="{BB1965A6-968D-4D5B-8191-F80620BF482E}"/>
          </ac:spMkLst>
        </pc:spChg>
        <pc:spChg chg="add mod">
          <ac:chgData name="Alianna Maren" userId="c6f7ae2fd313587f" providerId="LiveId" clId="{0F9DA096-C49C-4005-A6C2-01C273AEB516}" dt="2021-02-18T23:36:07.487" v="1097" actId="164"/>
          <ac:spMkLst>
            <pc:docMk/>
            <pc:sldMk cId="480196943" sldId="423"/>
            <ac:spMk id="116" creationId="{426788F3-FF95-4DCF-9228-EA6FA0261022}"/>
          </ac:spMkLst>
        </pc:spChg>
        <pc:spChg chg="add mod">
          <ac:chgData name="Alianna Maren" userId="c6f7ae2fd313587f" providerId="LiveId" clId="{0F9DA096-C49C-4005-A6C2-01C273AEB516}" dt="2021-02-18T23:35:46.070" v="1096" actId="20577"/>
          <ac:spMkLst>
            <pc:docMk/>
            <pc:sldMk cId="480196943" sldId="423"/>
            <ac:spMk id="117" creationId="{37D9A579-ECCE-4B8D-AEB5-A392459F2689}"/>
          </ac:spMkLst>
        </pc:spChg>
        <pc:spChg chg="add mod">
          <ac:chgData name="Alianna Maren" userId="c6f7ae2fd313587f" providerId="LiveId" clId="{0F9DA096-C49C-4005-A6C2-01C273AEB516}" dt="2021-02-18T23:09:07.787" v="1069" actId="1076"/>
          <ac:spMkLst>
            <pc:docMk/>
            <pc:sldMk cId="480196943" sldId="423"/>
            <ac:spMk id="118" creationId="{B68E0811-1FAF-4E50-9E5A-A34C79D24E60}"/>
          </ac:spMkLst>
        </pc:spChg>
        <pc:spChg chg="add mod">
          <ac:chgData name="Alianna Maren" userId="c6f7ae2fd313587f" providerId="LiveId" clId="{0F9DA096-C49C-4005-A6C2-01C273AEB516}" dt="2021-02-18T23:09:20.379" v="1073" actId="1076"/>
          <ac:spMkLst>
            <pc:docMk/>
            <pc:sldMk cId="480196943" sldId="423"/>
            <ac:spMk id="119" creationId="{BE54B58E-823C-44AE-9BA7-5D0827365E7A}"/>
          </ac:spMkLst>
        </pc:spChg>
        <pc:spChg chg="add mod">
          <ac:chgData name="Alianna Maren" userId="c6f7ae2fd313587f" providerId="LiveId" clId="{0F9DA096-C49C-4005-A6C2-01C273AEB516}" dt="2021-02-18T23:36:28.289" v="1099" actId="164"/>
          <ac:spMkLst>
            <pc:docMk/>
            <pc:sldMk cId="480196943" sldId="423"/>
            <ac:spMk id="120" creationId="{5DBED703-0DE6-4130-9502-681267E843DF}"/>
          </ac:spMkLst>
        </pc:spChg>
        <pc:spChg chg="add mod">
          <ac:chgData name="Alianna Maren" userId="c6f7ae2fd313587f" providerId="LiveId" clId="{0F9DA096-C49C-4005-A6C2-01C273AEB516}" dt="2021-02-18T23:36:28.289" v="1099" actId="164"/>
          <ac:spMkLst>
            <pc:docMk/>
            <pc:sldMk cId="480196943" sldId="423"/>
            <ac:spMk id="121" creationId="{78976435-06A1-4D06-96FA-B969A363B360}"/>
          </ac:spMkLst>
        </pc:spChg>
        <pc:grpChg chg="mod">
          <ac:chgData name="Alianna Maren" userId="c6f7ae2fd313587f" providerId="LiveId" clId="{0F9DA096-C49C-4005-A6C2-01C273AEB516}" dt="2021-02-18T23:05:10.548" v="1037" actId="1076"/>
          <ac:grpSpMkLst>
            <pc:docMk/>
            <pc:sldMk cId="480196943" sldId="423"/>
            <ac:grpSpMk id="35" creationId="{747B61BD-396E-4300-9CE9-211D5C7DC267}"/>
          </ac:grpSpMkLst>
        </pc:grpChg>
        <pc:grpChg chg="add mod">
          <ac:chgData name="Alianna Maren" userId="c6f7ae2fd313587f" providerId="LiveId" clId="{0F9DA096-C49C-4005-A6C2-01C273AEB516}" dt="2021-02-18T23:36:40.518" v="1101" actId="1076"/>
          <ac:grpSpMkLst>
            <pc:docMk/>
            <pc:sldMk cId="480196943" sldId="423"/>
            <ac:grpSpMk id="39" creationId="{2D470CD4-A7F4-487C-BA48-75DD7D80AF52}"/>
          </ac:grpSpMkLst>
        </pc:grpChg>
        <pc:grpChg chg="add mod">
          <ac:chgData name="Alianna Maren" userId="c6f7ae2fd313587f" providerId="LiveId" clId="{0F9DA096-C49C-4005-A6C2-01C273AEB516}" dt="2021-02-18T23:38:53.743" v="1118" actId="14100"/>
          <ac:grpSpMkLst>
            <pc:docMk/>
            <pc:sldMk cId="480196943" sldId="423"/>
            <ac:grpSpMk id="40" creationId="{A278AC05-42F9-487D-9E76-27E242588CF3}"/>
          </ac:grpSpMkLst>
        </pc:grpChg>
        <pc:grpChg chg="mod">
          <ac:chgData name="Alianna Maren" userId="c6f7ae2fd313587f" providerId="LiveId" clId="{0F9DA096-C49C-4005-A6C2-01C273AEB516}" dt="2021-02-18T23:36:28.289" v="1099" actId="164"/>
          <ac:grpSpMkLst>
            <pc:docMk/>
            <pc:sldMk cId="480196943" sldId="423"/>
            <ac:grpSpMk id="44" creationId="{7D15FA5C-18AD-4E0F-BC49-CC9A9CB4ABAA}"/>
          </ac:grpSpMkLst>
        </pc:grpChg>
        <pc:grpChg chg="mod">
          <ac:chgData name="Alianna Maren" userId="c6f7ae2fd313587f" providerId="LiveId" clId="{0F9DA096-C49C-4005-A6C2-01C273AEB516}" dt="2021-02-18T23:36:07.487" v="1097" actId="164"/>
          <ac:grpSpMkLst>
            <pc:docMk/>
            <pc:sldMk cId="480196943" sldId="423"/>
            <ac:grpSpMk id="54" creationId="{6CFEB7E6-C540-4B3E-98DF-40C31C27B49D}"/>
          </ac:grpSpMkLst>
        </pc:grpChg>
        <pc:picChg chg="del">
          <ac:chgData name="Alianna Maren" userId="c6f7ae2fd313587f" providerId="LiveId" clId="{0F9DA096-C49C-4005-A6C2-01C273AEB516}" dt="2021-02-18T22:54:04.172" v="971" actId="478"/>
          <ac:picMkLst>
            <pc:docMk/>
            <pc:sldMk cId="480196943" sldId="423"/>
            <ac:picMk id="91" creationId="{CC91C51D-4DA0-45DD-80E4-2B180D27D6ED}"/>
          </ac:picMkLst>
        </pc:picChg>
        <pc:picChg chg="del">
          <ac:chgData name="Alianna Maren" userId="c6f7ae2fd313587f" providerId="LiveId" clId="{0F9DA096-C49C-4005-A6C2-01C273AEB516}" dt="2021-02-18T22:54:12.061" v="972" actId="478"/>
          <ac:picMkLst>
            <pc:docMk/>
            <pc:sldMk cId="480196943" sldId="423"/>
            <ac:picMk id="92" creationId="{D8862803-8A8A-414C-9C16-E18815D68DE8}"/>
          </ac:picMkLst>
        </pc:picChg>
        <pc:picChg chg="add mod">
          <ac:chgData name="Alianna Maren" userId="c6f7ae2fd313587f" providerId="LiveId" clId="{0F9DA096-C49C-4005-A6C2-01C273AEB516}" dt="2021-02-18T23:37:52.174" v="1112" actId="1076"/>
          <ac:picMkLst>
            <pc:docMk/>
            <pc:sldMk cId="480196943" sldId="423"/>
            <ac:picMk id="122" creationId="{DBCFCFD1-4559-4FCA-BA9A-28D8719A0815}"/>
          </ac:picMkLst>
        </pc:picChg>
        <pc:picChg chg="add mod">
          <ac:chgData name="Alianna Maren" userId="c6f7ae2fd313587f" providerId="LiveId" clId="{0F9DA096-C49C-4005-A6C2-01C273AEB516}" dt="2021-02-18T23:39:00.757" v="1119" actId="1076"/>
          <ac:picMkLst>
            <pc:docMk/>
            <pc:sldMk cId="480196943" sldId="423"/>
            <ac:picMk id="123" creationId="{95FBA2E6-FFAD-4C36-9F7B-EEFADEC7CB28}"/>
          </ac:picMkLst>
        </pc:picChg>
        <pc:cxnChg chg="mod">
          <ac:chgData name="Alianna Maren" userId="c6f7ae2fd313587f" providerId="LiveId" clId="{0F9DA096-C49C-4005-A6C2-01C273AEB516}" dt="2021-02-18T22:50:01.538" v="940" actId="1035"/>
          <ac:cxnSpMkLst>
            <pc:docMk/>
            <pc:sldMk cId="480196943" sldId="423"/>
            <ac:cxnSpMk id="34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8T23:08:21.162" v="1061" actId="1076"/>
          <ac:cxnSpMkLst>
            <pc:docMk/>
            <pc:sldMk cId="480196943" sldId="423"/>
            <ac:cxnSpMk id="78" creationId="{0C423DBE-709E-477D-A499-C48DCEDE9C9D}"/>
          </ac:cxnSpMkLst>
        </pc:cxnChg>
        <pc:cxnChg chg="add mod">
          <ac:chgData name="Alianna Maren" userId="c6f7ae2fd313587f" providerId="LiveId" clId="{0F9DA096-C49C-4005-A6C2-01C273AEB516}" dt="2021-02-18T23:07:16.803" v="1057" actId="1076"/>
          <ac:cxnSpMkLst>
            <pc:docMk/>
            <pc:sldMk cId="480196943" sldId="423"/>
            <ac:cxnSpMk id="102" creationId="{6BCA63B5-8E5D-4BD6-96FF-5EC25FA21674}"/>
          </ac:cxnSpMkLst>
        </pc:cxnChg>
      </pc:sldChg>
      <pc:sldChg chg="addSp delSp modSp add mod">
        <pc:chgData name="Alianna Maren" userId="c6f7ae2fd313587f" providerId="LiveId" clId="{0F9DA096-C49C-4005-A6C2-01C273AEB516}" dt="2021-02-17T15:24:40.677" v="864" actId="1076"/>
        <pc:sldMkLst>
          <pc:docMk/>
          <pc:sldMk cId="888634414" sldId="424"/>
        </pc:sldMkLst>
        <pc:spChg chg="mod">
          <ac:chgData name="Alianna Maren" userId="c6f7ae2fd313587f" providerId="LiveId" clId="{0F9DA096-C49C-4005-A6C2-01C273AEB516}" dt="2021-02-17T15:11:46.530" v="765" actId="1076"/>
          <ac:spMkLst>
            <pc:docMk/>
            <pc:sldMk cId="888634414" sldId="424"/>
            <ac:spMk id="32" creationId="{00000000-0000-0000-0000-000000000000}"/>
          </ac:spMkLst>
        </pc:spChg>
        <pc:spChg chg="mod">
          <ac:chgData name="Alianna Maren" userId="c6f7ae2fd313587f" providerId="LiveId" clId="{0F9DA096-C49C-4005-A6C2-01C273AEB516}" dt="2021-02-17T15:05:01.713" v="707" actId="1076"/>
          <ac:spMkLst>
            <pc:docMk/>
            <pc:sldMk cId="888634414" sldId="424"/>
            <ac:spMk id="52" creationId="{0D92F3D4-0EE1-405A-A6F6-45EE78FC8A38}"/>
          </ac:spMkLst>
        </pc:spChg>
        <pc:spChg chg="del">
          <ac:chgData name="Alianna Maren" userId="c6f7ae2fd313587f" providerId="LiveId" clId="{0F9DA096-C49C-4005-A6C2-01C273AEB516}" dt="2021-02-17T15:02:04.276" v="569" actId="478"/>
          <ac:spMkLst>
            <pc:docMk/>
            <pc:sldMk cId="888634414" sldId="424"/>
            <ac:spMk id="55" creationId="{91BE3CEC-F70B-4942-B6ED-C2BF2247823B}"/>
          </ac:spMkLst>
        </pc:spChg>
        <pc:spChg chg="del">
          <ac:chgData name="Alianna Maren" userId="c6f7ae2fd313587f" providerId="LiveId" clId="{0F9DA096-C49C-4005-A6C2-01C273AEB516}" dt="2021-02-17T15:05:19.843" v="710" actId="478"/>
          <ac:spMkLst>
            <pc:docMk/>
            <pc:sldMk cId="888634414" sldId="424"/>
            <ac:spMk id="81" creationId="{64E14E28-22A1-4DB0-AC62-C8BC881981B4}"/>
          </ac:spMkLst>
        </pc:spChg>
        <pc:spChg chg="add mod">
          <ac:chgData name="Alianna Maren" userId="c6f7ae2fd313587f" providerId="LiveId" clId="{0F9DA096-C49C-4005-A6C2-01C273AEB516}" dt="2021-02-17T15:13:31.079" v="808" actId="1076"/>
          <ac:spMkLst>
            <pc:docMk/>
            <pc:sldMk cId="888634414" sldId="424"/>
            <ac:spMk id="82" creationId="{C7F9AD4E-7B22-483A-9570-B4EF0D9A75AC}"/>
          </ac:spMkLst>
        </pc:spChg>
        <pc:spChg chg="mod">
          <ac:chgData name="Alianna Maren" userId="c6f7ae2fd313587f" providerId="LiveId" clId="{0F9DA096-C49C-4005-A6C2-01C273AEB516}" dt="2021-02-17T15:08:29.185" v="730" actId="20577"/>
          <ac:spMkLst>
            <pc:docMk/>
            <pc:sldMk cId="888634414" sldId="424"/>
            <ac:spMk id="83" creationId="{4B295FE3-E6A2-45CE-B03C-392AA293C67B}"/>
          </ac:spMkLst>
        </pc:spChg>
        <pc:spChg chg="mod">
          <ac:chgData name="Alianna Maren" userId="c6f7ae2fd313587f" providerId="LiveId" clId="{0F9DA096-C49C-4005-A6C2-01C273AEB516}" dt="2021-02-17T15:13:16.420" v="807" actId="1038"/>
          <ac:spMkLst>
            <pc:docMk/>
            <pc:sldMk cId="888634414" sldId="424"/>
            <ac:spMk id="86" creationId="{3E65BE25-A6C1-49A8-A65D-A43C9C9FA42D}"/>
          </ac:spMkLst>
        </pc:spChg>
        <pc:spChg chg="mod">
          <ac:chgData name="Alianna Maren" userId="c6f7ae2fd313587f" providerId="LiveId" clId="{0F9DA096-C49C-4005-A6C2-01C273AEB516}" dt="2021-02-17T15:07:13.716" v="725" actId="20577"/>
          <ac:spMkLst>
            <pc:docMk/>
            <pc:sldMk cId="888634414" sldId="424"/>
            <ac:spMk id="89" creationId="{DFFAB513-34C5-4C0F-80DB-CB99799E15E0}"/>
          </ac:spMkLst>
        </pc:spChg>
        <pc:spChg chg="mod">
          <ac:chgData name="Alianna Maren" userId="c6f7ae2fd313587f" providerId="LiveId" clId="{0F9DA096-C49C-4005-A6C2-01C273AEB516}" dt="2021-02-17T15:07:48.827" v="726" actId="20577"/>
          <ac:spMkLst>
            <pc:docMk/>
            <pc:sldMk cId="888634414" sldId="424"/>
            <ac:spMk id="90" creationId="{2D8B42AC-544E-4A03-9D38-A4A95DDD0B4E}"/>
          </ac:spMkLst>
        </pc:spChg>
        <pc:spChg chg="del">
          <ac:chgData name="Alianna Maren" userId="c6f7ae2fd313587f" providerId="LiveId" clId="{0F9DA096-C49C-4005-A6C2-01C273AEB516}" dt="2021-02-17T15:21:48.494" v="823" actId="478"/>
          <ac:spMkLst>
            <pc:docMk/>
            <pc:sldMk cId="888634414" sldId="424"/>
            <ac:spMk id="94" creationId="{B43C110F-250F-4D2F-A81F-40DE136A11F7}"/>
          </ac:spMkLst>
        </pc:spChg>
        <pc:spChg chg="mod">
          <ac:chgData name="Alianna Maren" userId="c6f7ae2fd313587f" providerId="LiveId" clId="{0F9DA096-C49C-4005-A6C2-01C273AEB516}" dt="2021-02-17T15:22:53.746" v="853" actId="1035"/>
          <ac:spMkLst>
            <pc:docMk/>
            <pc:sldMk cId="888634414" sldId="424"/>
            <ac:spMk id="95" creationId="{5554E1F4-D0CA-4531-8DB7-6E48A9093D52}"/>
          </ac:spMkLst>
        </pc:spChg>
        <pc:spChg chg="mod">
          <ac:chgData name="Alianna Maren" userId="c6f7ae2fd313587f" providerId="LiveId" clId="{0F9DA096-C49C-4005-A6C2-01C273AEB516}" dt="2021-02-17T15:08:13.225" v="728" actId="1076"/>
          <ac:spMkLst>
            <pc:docMk/>
            <pc:sldMk cId="888634414" sldId="424"/>
            <ac:spMk id="96" creationId="{44CF9C5A-D341-4F2B-9D42-C31FB12BE35F}"/>
          </ac:spMkLst>
        </pc:spChg>
        <pc:spChg chg="mod">
          <ac:chgData name="Alianna Maren" userId="c6f7ae2fd313587f" providerId="LiveId" clId="{0F9DA096-C49C-4005-A6C2-01C273AEB516}" dt="2021-02-17T15:08:52.904" v="732" actId="1076"/>
          <ac:spMkLst>
            <pc:docMk/>
            <pc:sldMk cId="888634414" sldId="424"/>
            <ac:spMk id="97" creationId="{58FAA475-EFAA-4D7F-ABD1-1FF3E8EE37CC}"/>
          </ac:spMkLst>
        </pc:spChg>
        <pc:spChg chg="mod">
          <ac:chgData name="Alianna Maren" userId="c6f7ae2fd313587f" providerId="LiveId" clId="{0F9DA096-C49C-4005-A6C2-01C273AEB516}" dt="2021-02-17T15:06:32.234" v="713" actId="1076"/>
          <ac:spMkLst>
            <pc:docMk/>
            <pc:sldMk cId="888634414" sldId="424"/>
            <ac:spMk id="98" creationId="{7A312516-3ABC-4A78-A1BB-DD527E836283}"/>
          </ac:spMkLst>
        </pc:spChg>
        <pc:spChg chg="mod">
          <ac:chgData name="Alianna Maren" userId="c6f7ae2fd313587f" providerId="LiveId" clId="{0F9DA096-C49C-4005-A6C2-01C273AEB516}" dt="2021-02-17T15:11:49.384" v="766" actId="1076"/>
          <ac:spMkLst>
            <pc:docMk/>
            <pc:sldMk cId="888634414" sldId="424"/>
            <ac:spMk id="99" creationId="{8507827A-A96E-455C-8E91-883406731E9A}"/>
          </ac:spMkLst>
        </pc:spChg>
        <pc:spChg chg="del">
          <ac:chgData name="Alianna Maren" userId="c6f7ae2fd313587f" providerId="LiveId" clId="{0F9DA096-C49C-4005-A6C2-01C273AEB516}" dt="2021-02-17T15:05:13.347" v="709" actId="478"/>
          <ac:spMkLst>
            <pc:docMk/>
            <pc:sldMk cId="888634414" sldId="424"/>
            <ac:spMk id="100" creationId="{8902AB7B-D1F3-42ED-8DFD-1C6E9BDE2E42}"/>
          </ac:spMkLst>
        </pc:spChg>
        <pc:spChg chg="add mod">
          <ac:chgData name="Alianna Maren" userId="c6f7ae2fd313587f" providerId="LiveId" clId="{0F9DA096-C49C-4005-A6C2-01C273AEB516}" dt="2021-02-17T15:24:27.867" v="862" actId="20577"/>
          <ac:spMkLst>
            <pc:docMk/>
            <pc:sldMk cId="888634414" sldId="424"/>
            <ac:spMk id="101" creationId="{7DA16832-40D8-4B2D-85B6-03E4B028C626}"/>
          </ac:spMkLst>
        </pc:spChg>
        <pc:spChg chg="del mod">
          <ac:chgData name="Alianna Maren" userId="c6f7ae2fd313587f" providerId="LiveId" clId="{0F9DA096-C49C-4005-A6C2-01C273AEB516}" dt="2021-02-17T15:02:01.012" v="568" actId="478"/>
          <ac:spMkLst>
            <pc:docMk/>
            <pc:sldMk cId="888634414" sldId="424"/>
            <ac:spMk id="103" creationId="{128A7248-0B3D-436D-A6AF-03D469327C05}"/>
          </ac:spMkLst>
        </pc:spChg>
        <pc:grpChg chg="mod">
          <ac:chgData name="Alianna Maren" userId="c6f7ae2fd313587f" providerId="LiveId" clId="{0F9DA096-C49C-4005-A6C2-01C273AEB516}" dt="2021-02-17T15:09:41.956" v="737" actId="1076"/>
          <ac:grpSpMkLst>
            <pc:docMk/>
            <pc:sldMk cId="888634414" sldId="424"/>
            <ac:grpSpMk id="35" creationId="{747B61BD-396E-4300-9CE9-211D5C7DC267}"/>
          </ac:grpSpMkLst>
        </pc:grpChg>
        <pc:grpChg chg="mod">
          <ac:chgData name="Alianna Maren" userId="c6f7ae2fd313587f" providerId="LiveId" clId="{0F9DA096-C49C-4005-A6C2-01C273AEB516}" dt="2021-02-17T15:24:32.846" v="863" actId="1076"/>
          <ac:grpSpMkLst>
            <pc:docMk/>
            <pc:sldMk cId="888634414" sldId="424"/>
            <ac:grpSpMk id="44" creationId="{7D15FA5C-18AD-4E0F-BC49-CC9A9CB4ABAA}"/>
          </ac:grpSpMkLst>
        </pc:grpChg>
        <pc:grpChg chg="mod">
          <ac:chgData name="Alianna Maren" userId="c6f7ae2fd313587f" providerId="LiveId" clId="{0F9DA096-C49C-4005-A6C2-01C273AEB516}" dt="2021-02-17T15:22:59.258" v="858" actId="1035"/>
          <ac:grpSpMkLst>
            <pc:docMk/>
            <pc:sldMk cId="888634414" sldId="424"/>
            <ac:grpSpMk id="54" creationId="{6CFEB7E6-C540-4B3E-98DF-40C31C27B49D}"/>
          </ac:grpSpMkLst>
        </pc:grpChg>
        <pc:picChg chg="mod">
          <ac:chgData name="Alianna Maren" userId="c6f7ae2fd313587f" providerId="LiveId" clId="{0F9DA096-C49C-4005-A6C2-01C273AEB516}" dt="2021-02-17T15:10:11.930" v="743" actId="1076"/>
          <ac:picMkLst>
            <pc:docMk/>
            <pc:sldMk cId="888634414" sldId="424"/>
            <ac:picMk id="2" creationId="{B6090F9F-00B9-4C73-9174-97C24ED9332D}"/>
          </ac:picMkLst>
        </pc:picChg>
        <pc:picChg chg="add mod modCrop">
          <ac:chgData name="Alianna Maren" userId="c6f7ae2fd313587f" providerId="LiveId" clId="{0F9DA096-C49C-4005-A6C2-01C273AEB516}" dt="2021-02-17T15:24:40.677" v="864" actId="1076"/>
          <ac:picMkLst>
            <pc:docMk/>
            <pc:sldMk cId="888634414" sldId="424"/>
            <ac:picMk id="37" creationId="{FDA8EEC1-F049-4570-84AA-53F1C80985EF}"/>
          </ac:picMkLst>
        </pc:picChg>
        <pc:picChg chg="del">
          <ac:chgData name="Alianna Maren" userId="c6f7ae2fd313587f" providerId="LiveId" clId="{0F9DA096-C49C-4005-A6C2-01C273AEB516}" dt="2021-02-17T15:14:23.570" v="809" actId="478"/>
          <ac:picMkLst>
            <pc:docMk/>
            <pc:sldMk cId="888634414" sldId="424"/>
            <ac:picMk id="92" creationId="{D8862803-8A8A-414C-9C16-E18815D68DE8}"/>
          </ac:picMkLst>
        </pc:picChg>
        <pc:cxnChg chg="mod">
          <ac:chgData name="Alianna Maren" userId="c6f7ae2fd313587f" providerId="LiveId" clId="{0F9DA096-C49C-4005-A6C2-01C273AEB516}" dt="2021-02-17T15:09:56.008" v="738" actId="1076"/>
          <ac:cxnSpMkLst>
            <pc:docMk/>
            <pc:sldMk cId="888634414" sldId="424"/>
            <ac:cxnSpMk id="34" creationId="{00000000-0000-0000-0000-000000000000}"/>
          </ac:cxnSpMkLst>
        </pc:cxnChg>
        <pc:cxnChg chg="mod">
          <ac:chgData name="Alianna Maren" userId="c6f7ae2fd313587f" providerId="LiveId" clId="{0F9DA096-C49C-4005-A6C2-01C273AEB516}" dt="2021-02-17T15:02:19.646" v="570" actId="14100"/>
          <ac:cxnSpMkLst>
            <pc:docMk/>
            <pc:sldMk cId="888634414" sldId="424"/>
            <ac:cxnSpMk id="78" creationId="{0C423DBE-709E-477D-A499-C48DCEDE9C9D}"/>
          </ac:cxnSpMkLst>
        </pc:cxnChg>
        <pc:cxnChg chg="add del mod">
          <ac:chgData name="Alianna Maren" userId="c6f7ae2fd313587f" providerId="LiveId" clId="{0F9DA096-C49C-4005-A6C2-01C273AEB516}" dt="2021-02-17T15:09:35.632" v="735" actId="478"/>
          <ac:cxnSpMkLst>
            <pc:docMk/>
            <pc:sldMk cId="888634414" sldId="424"/>
            <ac:cxnSpMk id="93" creationId="{1D3C9C43-C30F-4654-96BC-7229C267F645}"/>
          </ac:cxnSpMkLst>
        </pc:cxnChg>
      </pc:sldChg>
      <pc:sldChg chg="addSp modSp new mod">
        <pc:chgData name="Alianna Maren" userId="c6f7ae2fd313587f" providerId="LiveId" clId="{0F9DA096-C49C-4005-A6C2-01C273AEB516}" dt="2021-02-18T21:50:52.497" v="868" actId="1076"/>
        <pc:sldMkLst>
          <pc:docMk/>
          <pc:sldMk cId="2488150409" sldId="425"/>
        </pc:sldMkLst>
        <pc:spChg chg="add mod">
          <ac:chgData name="Alianna Maren" userId="c6f7ae2fd313587f" providerId="LiveId" clId="{0F9DA096-C49C-4005-A6C2-01C273AEB516}" dt="2021-02-18T21:50:52.497" v="868" actId="1076"/>
          <ac:spMkLst>
            <pc:docMk/>
            <pc:sldMk cId="2488150409" sldId="425"/>
            <ac:spMk id="3" creationId="{66D00574-4F3C-4231-A6BD-9EE1B3ACE699}"/>
          </ac:spMkLst>
        </pc:spChg>
      </pc:sldChg>
      <pc:sldChg chg="modSp add mod">
        <pc:chgData name="Alianna Maren" userId="c6f7ae2fd313587f" providerId="LiveId" clId="{0F9DA096-C49C-4005-A6C2-01C273AEB516}" dt="2021-02-19T19:51:27.564" v="1145" actId="1076"/>
        <pc:sldMkLst>
          <pc:docMk/>
          <pc:sldMk cId="98190193" sldId="426"/>
        </pc:sldMkLst>
        <pc:spChg chg="mod">
          <ac:chgData name="Alianna Maren" userId="c6f7ae2fd313587f" providerId="LiveId" clId="{0F9DA096-C49C-4005-A6C2-01C273AEB516}" dt="2021-02-19T19:50:34.896" v="1137" actId="255"/>
          <ac:spMkLst>
            <pc:docMk/>
            <pc:sldMk cId="98190193" sldId="426"/>
            <ac:spMk id="4" creationId="{00000000-0000-0000-0000-000000000000}"/>
          </ac:spMkLst>
        </pc:spChg>
        <pc:spChg chg="mod">
          <ac:chgData name="Alianna Maren" userId="c6f7ae2fd313587f" providerId="LiveId" clId="{0F9DA096-C49C-4005-A6C2-01C273AEB516}" dt="2021-02-19T19:50:54.147" v="1141" actId="255"/>
          <ac:spMkLst>
            <pc:docMk/>
            <pc:sldMk cId="98190193" sldId="426"/>
            <ac:spMk id="5" creationId="{00000000-0000-0000-0000-000000000000}"/>
          </ac:spMkLst>
        </pc:spChg>
        <pc:spChg chg="mod">
          <ac:chgData name="Alianna Maren" userId="c6f7ae2fd313587f" providerId="LiveId" clId="{0F9DA096-C49C-4005-A6C2-01C273AEB516}" dt="2021-02-19T19:51:27.564" v="1145" actId="1076"/>
          <ac:spMkLst>
            <pc:docMk/>
            <pc:sldMk cId="98190193" sldId="426"/>
            <ac:spMk id="6" creationId="{B499DBB8-6BF4-4B7D-8BD9-CFD6BE04EBD1}"/>
          </ac:spMkLst>
        </pc:spChg>
        <pc:spChg chg="mod">
          <ac:chgData name="Alianna Maren" userId="c6f7ae2fd313587f" providerId="LiveId" clId="{0F9DA096-C49C-4005-A6C2-01C273AEB516}" dt="2021-02-19T19:51:18.205" v="1144" actId="1076"/>
          <ac:spMkLst>
            <pc:docMk/>
            <pc:sldMk cId="98190193" sldId="426"/>
            <ac:spMk id="7" creationId="{4799DC45-89BA-4F3B-98F9-A041F8AE80A1}"/>
          </ac:spMkLst>
        </pc:spChg>
        <pc:picChg chg="mod">
          <ac:chgData name="Alianna Maren" userId="c6f7ae2fd313587f" providerId="LiveId" clId="{0F9DA096-C49C-4005-A6C2-01C273AEB516}" dt="2021-02-19T19:49:47.716" v="1126" actId="1076"/>
          <ac:picMkLst>
            <pc:docMk/>
            <pc:sldMk cId="98190193" sldId="426"/>
            <ac:picMk id="2" creationId="{00000000-0000-0000-0000-000000000000}"/>
          </ac:picMkLst>
        </pc:picChg>
        <pc:picChg chg="mod">
          <ac:chgData name="Alianna Maren" userId="c6f7ae2fd313587f" providerId="LiveId" clId="{0F9DA096-C49C-4005-A6C2-01C273AEB516}" dt="2021-02-19T19:49:41.453" v="1125" actId="1076"/>
          <ac:picMkLst>
            <pc:docMk/>
            <pc:sldMk cId="98190193" sldId="426"/>
            <ac:picMk id="3" creationId="{00000000-0000-0000-0000-000000000000}"/>
          </ac:picMkLst>
        </pc:picChg>
      </pc:sldChg>
      <pc:sldChg chg="addSp delSp modSp add mod">
        <pc:chgData name="Alianna Maren" userId="c6f7ae2fd313587f" providerId="LiveId" clId="{0F9DA096-C49C-4005-A6C2-01C273AEB516}" dt="2021-02-19T21:02:06.177" v="1452" actId="478"/>
        <pc:sldMkLst>
          <pc:docMk/>
          <pc:sldMk cId="3713726988" sldId="427"/>
        </pc:sldMkLst>
        <pc:spChg chg="add mod">
          <ac:chgData name="Alianna Maren" userId="c6f7ae2fd313587f" providerId="LiveId" clId="{0F9DA096-C49C-4005-A6C2-01C273AEB516}" dt="2021-02-19T21:02:01.570" v="1451" actId="1076"/>
          <ac:spMkLst>
            <pc:docMk/>
            <pc:sldMk cId="3713726988" sldId="427"/>
            <ac:spMk id="3" creationId="{B4D13281-DF51-4A00-BFF2-296CA188550C}"/>
          </ac:spMkLst>
        </pc:spChg>
        <pc:spChg chg="mod">
          <ac:chgData name="Alianna Maren" userId="c6f7ae2fd313587f" providerId="LiveId" clId="{0F9DA096-C49C-4005-A6C2-01C273AEB516}" dt="2021-02-19T20:43:04.845" v="1213" actId="1076"/>
          <ac:spMkLst>
            <pc:docMk/>
            <pc:sldMk cId="3713726988" sldId="427"/>
            <ac:spMk id="50" creationId="{D5923A0B-0B1D-4704-906A-DE6A207CD261}"/>
          </ac:spMkLst>
        </pc:spChg>
        <pc:spChg chg="mod">
          <ac:chgData name="Alianna Maren" userId="c6f7ae2fd313587f" providerId="LiveId" clId="{0F9DA096-C49C-4005-A6C2-01C273AEB516}" dt="2021-02-19T20:43:13.840" v="1214" actId="1036"/>
          <ac:spMkLst>
            <pc:docMk/>
            <pc:sldMk cId="3713726988" sldId="427"/>
            <ac:spMk id="52" creationId="{0D92F3D4-0EE1-405A-A6F6-45EE78FC8A38}"/>
          </ac:spMkLst>
        </pc:spChg>
        <pc:spChg chg="mod">
          <ac:chgData name="Alianna Maren" userId="c6f7ae2fd313587f" providerId="LiveId" clId="{0F9DA096-C49C-4005-A6C2-01C273AEB516}" dt="2021-02-19T20:58:20.660" v="1361" actId="20577"/>
          <ac:spMkLst>
            <pc:docMk/>
            <pc:sldMk cId="3713726988" sldId="427"/>
            <ac:spMk id="56" creationId="{0435C207-3714-4E47-A00D-1F42A5F2F4B5}"/>
          </ac:spMkLst>
        </pc:spChg>
        <pc:spChg chg="mod">
          <ac:chgData name="Alianna Maren" userId="c6f7ae2fd313587f" providerId="LiveId" clId="{0F9DA096-C49C-4005-A6C2-01C273AEB516}" dt="2021-02-19T20:52:43.251" v="1311" actId="14100"/>
          <ac:spMkLst>
            <pc:docMk/>
            <pc:sldMk cId="3713726988" sldId="427"/>
            <ac:spMk id="61" creationId="{A1766C42-70B5-468E-B209-34B5EB740C33}"/>
          </ac:spMkLst>
        </pc:spChg>
        <pc:spChg chg="mod">
          <ac:chgData name="Alianna Maren" userId="c6f7ae2fd313587f" providerId="LiveId" clId="{0F9DA096-C49C-4005-A6C2-01C273AEB516}" dt="2021-02-19T20:58:57.545" v="1366" actId="1038"/>
          <ac:spMkLst>
            <pc:docMk/>
            <pc:sldMk cId="3713726988" sldId="427"/>
            <ac:spMk id="62" creationId="{D6AF9E49-8AD3-4B51-AA15-B161B08F947E}"/>
          </ac:spMkLst>
        </pc:spChg>
        <pc:spChg chg="del">
          <ac:chgData name="Alianna Maren" userId="c6f7ae2fd313587f" providerId="LiveId" clId="{0F9DA096-C49C-4005-A6C2-01C273AEB516}" dt="2021-02-19T20:52:28.797" v="1307" actId="478"/>
          <ac:spMkLst>
            <pc:docMk/>
            <pc:sldMk cId="3713726988" sldId="427"/>
            <ac:spMk id="65" creationId="{05ABCB2C-25A4-45DC-976A-C74C0D942912}"/>
          </ac:spMkLst>
        </pc:spChg>
        <pc:spChg chg="mod">
          <ac:chgData name="Alianna Maren" userId="c6f7ae2fd313587f" providerId="LiveId" clId="{0F9DA096-C49C-4005-A6C2-01C273AEB516}" dt="2021-02-19T20:59:37.601" v="1369" actId="1035"/>
          <ac:spMkLst>
            <pc:docMk/>
            <pc:sldMk cId="3713726988" sldId="427"/>
            <ac:spMk id="76" creationId="{0036CDD8-0022-4073-A6B4-A370A38651FC}"/>
          </ac:spMkLst>
        </pc:spChg>
        <pc:spChg chg="mod">
          <ac:chgData name="Alianna Maren" userId="c6f7ae2fd313587f" providerId="LiveId" clId="{0F9DA096-C49C-4005-A6C2-01C273AEB516}" dt="2021-02-19T20:56:45.130" v="1347" actId="1076"/>
          <ac:spMkLst>
            <pc:docMk/>
            <pc:sldMk cId="3713726988" sldId="427"/>
            <ac:spMk id="81" creationId="{64E14E28-22A1-4DB0-AC62-C8BC881981B4}"/>
          </ac:spMkLst>
        </pc:spChg>
        <pc:spChg chg="mod">
          <ac:chgData name="Alianna Maren" userId="c6f7ae2fd313587f" providerId="LiveId" clId="{0F9DA096-C49C-4005-A6C2-01C273AEB516}" dt="2021-02-19T20:54:17.061" v="1333" actId="20577"/>
          <ac:spMkLst>
            <pc:docMk/>
            <pc:sldMk cId="3713726988" sldId="427"/>
            <ac:spMk id="83" creationId="{4B295FE3-E6A2-45CE-B03C-392AA293C67B}"/>
          </ac:spMkLst>
        </pc:spChg>
        <pc:spChg chg="mod">
          <ac:chgData name="Alianna Maren" userId="c6f7ae2fd313587f" providerId="LiveId" clId="{0F9DA096-C49C-4005-A6C2-01C273AEB516}" dt="2021-02-19T20:53:05.531" v="1315" actId="14100"/>
          <ac:spMkLst>
            <pc:docMk/>
            <pc:sldMk cId="3713726988" sldId="427"/>
            <ac:spMk id="84" creationId="{D6EF60D5-9BD7-4179-8368-C6E581B2F638}"/>
          </ac:spMkLst>
        </pc:spChg>
        <pc:spChg chg="mod">
          <ac:chgData name="Alianna Maren" userId="c6f7ae2fd313587f" providerId="LiveId" clId="{0F9DA096-C49C-4005-A6C2-01C273AEB516}" dt="2021-02-19T20:52:06.792" v="1300" actId="20577"/>
          <ac:spMkLst>
            <pc:docMk/>
            <pc:sldMk cId="3713726988" sldId="427"/>
            <ac:spMk id="86" creationId="{3E65BE25-A6C1-49A8-A65D-A43C9C9FA42D}"/>
          </ac:spMkLst>
        </pc:spChg>
        <pc:spChg chg="mod">
          <ac:chgData name="Alianna Maren" userId="c6f7ae2fd313587f" providerId="LiveId" clId="{0F9DA096-C49C-4005-A6C2-01C273AEB516}" dt="2021-02-19T20:53:53.107" v="1325" actId="20577"/>
          <ac:spMkLst>
            <pc:docMk/>
            <pc:sldMk cId="3713726988" sldId="427"/>
            <ac:spMk id="89" creationId="{DFFAB513-34C5-4C0F-80DB-CB99799E15E0}"/>
          </ac:spMkLst>
        </pc:spChg>
        <pc:spChg chg="mod">
          <ac:chgData name="Alianna Maren" userId="c6f7ae2fd313587f" providerId="LiveId" clId="{0F9DA096-C49C-4005-A6C2-01C273AEB516}" dt="2021-02-19T20:54:07.655" v="1329" actId="20577"/>
          <ac:spMkLst>
            <pc:docMk/>
            <pc:sldMk cId="3713726988" sldId="427"/>
            <ac:spMk id="90" creationId="{2D8B42AC-544E-4A03-9D38-A4A95DDD0B4E}"/>
          </ac:spMkLst>
        </pc:spChg>
        <pc:spChg chg="add mod">
          <ac:chgData name="Alianna Maren" userId="c6f7ae2fd313587f" providerId="LiveId" clId="{0F9DA096-C49C-4005-A6C2-01C273AEB516}" dt="2021-02-19T20:56:24.891" v="1345" actId="1076"/>
          <ac:spMkLst>
            <pc:docMk/>
            <pc:sldMk cId="3713726988" sldId="427"/>
            <ac:spMk id="93" creationId="{B997BD2B-D710-4647-BCE1-5745DEA51C41}"/>
          </ac:spMkLst>
        </pc:spChg>
        <pc:spChg chg="mod">
          <ac:chgData name="Alianna Maren" userId="c6f7ae2fd313587f" providerId="LiveId" clId="{0F9DA096-C49C-4005-A6C2-01C273AEB516}" dt="2021-02-19T20:53:11.080" v="1318" actId="1035"/>
          <ac:spMkLst>
            <pc:docMk/>
            <pc:sldMk cId="3713726988" sldId="427"/>
            <ac:spMk id="94" creationId="{B43C110F-250F-4D2F-A81F-40DE136A11F7}"/>
          </ac:spMkLst>
        </pc:spChg>
        <pc:spChg chg="mod">
          <ac:chgData name="Alianna Maren" userId="c6f7ae2fd313587f" providerId="LiveId" clId="{0F9DA096-C49C-4005-A6C2-01C273AEB516}" dt="2021-02-19T20:52:45.785" v="1313" actId="1036"/>
          <ac:spMkLst>
            <pc:docMk/>
            <pc:sldMk cId="3713726988" sldId="427"/>
            <ac:spMk id="95" creationId="{5554E1F4-D0CA-4531-8DB7-6E48A9093D52}"/>
          </ac:spMkLst>
        </pc:spChg>
        <pc:spChg chg="mod">
          <ac:chgData name="Alianna Maren" userId="c6f7ae2fd313587f" providerId="LiveId" clId="{0F9DA096-C49C-4005-A6C2-01C273AEB516}" dt="2021-02-19T20:46:26.748" v="1273" actId="1076"/>
          <ac:spMkLst>
            <pc:docMk/>
            <pc:sldMk cId="3713726988" sldId="427"/>
            <ac:spMk id="96" creationId="{44CF9C5A-D341-4F2B-9D42-C31FB12BE35F}"/>
          </ac:spMkLst>
        </pc:spChg>
        <pc:spChg chg="mod">
          <ac:chgData name="Alianna Maren" userId="c6f7ae2fd313587f" providerId="LiveId" clId="{0F9DA096-C49C-4005-A6C2-01C273AEB516}" dt="2021-02-19T20:56:12.383" v="1344" actId="1037"/>
          <ac:spMkLst>
            <pc:docMk/>
            <pc:sldMk cId="3713726988" sldId="427"/>
            <ac:spMk id="97" creationId="{58FAA475-EFAA-4D7F-ABD1-1FF3E8EE37CC}"/>
          </ac:spMkLst>
        </pc:spChg>
        <pc:spChg chg="mod">
          <ac:chgData name="Alianna Maren" userId="c6f7ae2fd313587f" providerId="LiveId" clId="{0F9DA096-C49C-4005-A6C2-01C273AEB516}" dt="2021-02-19T20:54:52.922" v="1337" actId="1036"/>
          <ac:spMkLst>
            <pc:docMk/>
            <pc:sldMk cId="3713726988" sldId="427"/>
            <ac:spMk id="98" creationId="{7A312516-3ABC-4A78-A1BB-DD527E836283}"/>
          </ac:spMkLst>
        </pc:spChg>
        <pc:spChg chg="mod">
          <ac:chgData name="Alianna Maren" userId="c6f7ae2fd313587f" providerId="LiveId" clId="{0F9DA096-C49C-4005-A6C2-01C273AEB516}" dt="2021-02-19T20:56:41.146" v="1346" actId="1076"/>
          <ac:spMkLst>
            <pc:docMk/>
            <pc:sldMk cId="3713726988" sldId="427"/>
            <ac:spMk id="100" creationId="{8902AB7B-D1F3-42ED-8DFD-1C6E9BDE2E42}"/>
          </ac:spMkLst>
        </pc:spChg>
        <pc:spChg chg="add mod">
          <ac:chgData name="Alianna Maren" userId="c6f7ae2fd313587f" providerId="LiveId" clId="{0F9DA096-C49C-4005-A6C2-01C273AEB516}" dt="2021-02-19T20:55:10.506" v="1338" actId="1076"/>
          <ac:spMkLst>
            <pc:docMk/>
            <pc:sldMk cId="3713726988" sldId="427"/>
            <ac:spMk id="101" creationId="{2ECC22A0-6C88-48A5-97B9-91957060D672}"/>
          </ac:spMkLst>
        </pc:spChg>
        <pc:spChg chg="add mod">
          <ac:chgData name="Alianna Maren" userId="c6f7ae2fd313587f" providerId="LiveId" clId="{0F9DA096-C49C-4005-A6C2-01C273AEB516}" dt="2021-02-19T20:53:39.511" v="1321" actId="1076"/>
          <ac:spMkLst>
            <pc:docMk/>
            <pc:sldMk cId="3713726988" sldId="427"/>
            <ac:spMk id="102" creationId="{07597AAF-2106-4950-A034-DF13B648F3A7}"/>
          </ac:spMkLst>
        </pc:spChg>
        <pc:spChg chg="add mod">
          <ac:chgData name="Alianna Maren" userId="c6f7ae2fd313587f" providerId="LiveId" clId="{0F9DA096-C49C-4005-A6C2-01C273AEB516}" dt="2021-02-19T20:53:27.051" v="1320" actId="1076"/>
          <ac:spMkLst>
            <pc:docMk/>
            <pc:sldMk cId="3713726988" sldId="427"/>
            <ac:spMk id="104" creationId="{1F4AABC9-5351-4EA5-9F01-E1F5DE717F09}"/>
          </ac:spMkLst>
        </pc:spChg>
        <pc:spChg chg="add mod">
          <ac:chgData name="Alianna Maren" userId="c6f7ae2fd313587f" providerId="LiveId" clId="{0F9DA096-C49C-4005-A6C2-01C273AEB516}" dt="2021-02-19T20:53:21.170" v="1319" actId="1076"/>
          <ac:spMkLst>
            <pc:docMk/>
            <pc:sldMk cId="3713726988" sldId="427"/>
            <ac:spMk id="105" creationId="{8182003A-E6CD-4385-AB16-8F55C12A082D}"/>
          </ac:spMkLst>
        </pc:spChg>
        <pc:spChg chg="add mod">
          <ac:chgData name="Alianna Maren" userId="c6f7ae2fd313587f" providerId="LiveId" clId="{0F9DA096-C49C-4005-A6C2-01C273AEB516}" dt="2021-02-19T20:52:23.095" v="1306" actId="1035"/>
          <ac:spMkLst>
            <pc:docMk/>
            <pc:sldMk cId="3713726988" sldId="427"/>
            <ac:spMk id="106" creationId="{4EEC65A0-2166-4A83-AB70-A40177CCADA7}"/>
          </ac:spMkLst>
        </pc:spChg>
        <pc:spChg chg="add mod">
          <ac:chgData name="Alianna Maren" userId="c6f7ae2fd313587f" providerId="LiveId" clId="{0F9DA096-C49C-4005-A6C2-01C273AEB516}" dt="2021-02-19T21:01:40.825" v="1449" actId="1076"/>
          <ac:spMkLst>
            <pc:docMk/>
            <pc:sldMk cId="3713726988" sldId="427"/>
            <ac:spMk id="107" creationId="{1B7B0422-1D28-4F14-96AE-281AB3A40A65}"/>
          </ac:spMkLst>
        </pc:spChg>
        <pc:spChg chg="add mod">
          <ac:chgData name="Alianna Maren" userId="c6f7ae2fd313587f" providerId="LiveId" clId="{0F9DA096-C49C-4005-A6C2-01C273AEB516}" dt="2021-02-19T20:58:57.545" v="1366" actId="1038"/>
          <ac:spMkLst>
            <pc:docMk/>
            <pc:sldMk cId="3713726988" sldId="427"/>
            <ac:spMk id="108" creationId="{2A9A4B1B-236F-4787-A9F2-7766FBA13F06}"/>
          </ac:spMkLst>
        </pc:spChg>
        <pc:spChg chg="add mod">
          <ac:chgData name="Alianna Maren" userId="c6f7ae2fd313587f" providerId="LiveId" clId="{0F9DA096-C49C-4005-A6C2-01C273AEB516}" dt="2021-02-19T20:57:38.090" v="1356" actId="1076"/>
          <ac:spMkLst>
            <pc:docMk/>
            <pc:sldMk cId="3713726988" sldId="427"/>
            <ac:spMk id="109" creationId="{AD6B0F96-7222-4119-97C6-CB3D5385B398}"/>
          </ac:spMkLst>
        </pc:spChg>
        <pc:spChg chg="add mod">
          <ac:chgData name="Alianna Maren" userId="c6f7ae2fd313587f" providerId="LiveId" clId="{0F9DA096-C49C-4005-A6C2-01C273AEB516}" dt="2021-02-19T20:57:45.514" v="1357" actId="1076"/>
          <ac:spMkLst>
            <pc:docMk/>
            <pc:sldMk cId="3713726988" sldId="427"/>
            <ac:spMk id="110" creationId="{EDBC4DDB-C4DF-4D38-A0C0-4FD0CC02FC12}"/>
          </ac:spMkLst>
        </pc:spChg>
        <pc:spChg chg="add mod">
          <ac:chgData name="Alianna Maren" userId="c6f7ae2fd313587f" providerId="LiveId" clId="{0F9DA096-C49C-4005-A6C2-01C273AEB516}" dt="2021-02-19T20:57:17.891" v="1354" actId="1076"/>
          <ac:spMkLst>
            <pc:docMk/>
            <pc:sldMk cId="3713726988" sldId="427"/>
            <ac:spMk id="111" creationId="{00FB590C-CF06-452D-AB29-5A41828E172B}"/>
          </ac:spMkLst>
        </pc:spChg>
        <pc:grpChg chg="mod">
          <ac:chgData name="Alianna Maren" userId="c6f7ae2fd313587f" providerId="LiveId" clId="{0F9DA096-C49C-4005-A6C2-01C273AEB516}" dt="2021-02-19T20:52:23.095" v="1306" actId="1035"/>
          <ac:grpSpMkLst>
            <pc:docMk/>
            <pc:sldMk cId="3713726988" sldId="427"/>
            <ac:grpSpMk id="44" creationId="{7D15FA5C-18AD-4E0F-BC49-CC9A9CB4ABAA}"/>
          </ac:grpSpMkLst>
        </pc:grpChg>
        <pc:grpChg chg="mod">
          <ac:chgData name="Alianna Maren" userId="c6f7ae2fd313587f" providerId="LiveId" clId="{0F9DA096-C49C-4005-A6C2-01C273AEB516}" dt="2021-02-19T20:50:47.061" v="1282" actId="1076"/>
          <ac:grpSpMkLst>
            <pc:docMk/>
            <pc:sldMk cId="3713726988" sldId="427"/>
            <ac:grpSpMk id="54" creationId="{6CFEB7E6-C540-4B3E-98DF-40C31C27B49D}"/>
          </ac:grpSpMkLst>
        </pc:grpChg>
        <pc:picChg chg="mod">
          <ac:chgData name="Alianna Maren" userId="c6f7ae2fd313587f" providerId="LiveId" clId="{0F9DA096-C49C-4005-A6C2-01C273AEB516}" dt="2021-02-19T20:52:34.242" v="1310" actId="1036"/>
          <ac:picMkLst>
            <pc:docMk/>
            <pc:sldMk cId="3713726988" sldId="427"/>
            <ac:picMk id="91" creationId="{CC91C51D-4DA0-45DD-80E4-2B180D27D6ED}"/>
          </ac:picMkLst>
        </pc:picChg>
        <pc:picChg chg="mod">
          <ac:chgData name="Alianna Maren" userId="c6f7ae2fd313587f" providerId="LiveId" clId="{0F9DA096-C49C-4005-A6C2-01C273AEB516}" dt="2021-02-19T20:52:12.168" v="1303" actId="1036"/>
          <ac:picMkLst>
            <pc:docMk/>
            <pc:sldMk cId="3713726988" sldId="427"/>
            <ac:picMk id="92" creationId="{D8862803-8A8A-414C-9C16-E18815D68DE8}"/>
          </ac:picMkLst>
        </pc:picChg>
        <pc:cxnChg chg="mod">
          <ac:chgData name="Alianna Maren" userId="c6f7ae2fd313587f" providerId="LiveId" clId="{0F9DA096-C49C-4005-A6C2-01C273AEB516}" dt="2021-02-19T20:55:23.667" v="1339" actId="14100"/>
          <ac:cxnSpMkLst>
            <pc:docMk/>
            <pc:sldMk cId="3713726988" sldId="427"/>
            <ac:cxnSpMk id="34" creationId="{00000000-0000-0000-0000-000000000000}"/>
          </ac:cxnSpMkLst>
        </pc:cxnChg>
        <pc:cxnChg chg="add del mod">
          <ac:chgData name="Alianna Maren" userId="c6f7ae2fd313587f" providerId="LiveId" clId="{0F9DA096-C49C-4005-A6C2-01C273AEB516}" dt="2021-02-19T21:02:06.177" v="1452" actId="478"/>
          <ac:cxnSpMkLst>
            <pc:docMk/>
            <pc:sldMk cId="3713726988" sldId="427"/>
            <ac:cxnSpMk id="82" creationId="{99FFA817-67F7-4BBC-8339-39C5D6727A6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3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jpeg"/><Relationship Id="rId7" Type="http://schemas.openxmlformats.org/officeDocument/2006/relationships/image" Target="../media/image8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.bin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3" Type="http://schemas.openxmlformats.org/officeDocument/2006/relationships/image" Target="../media/image8.jpeg"/><Relationship Id="rId7" Type="http://schemas.openxmlformats.org/officeDocument/2006/relationships/image" Target="../media/image81.wmf"/><Relationship Id="rId12" Type="http://schemas.openxmlformats.org/officeDocument/2006/relationships/image" Target="../media/image8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7.png"/><Relationship Id="rId5" Type="http://schemas.openxmlformats.org/officeDocument/2006/relationships/image" Target="../media/image80.wmf"/><Relationship Id="rId10" Type="http://schemas.openxmlformats.org/officeDocument/2006/relationships/image" Target="../media/image8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0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1"/>
            <a:ext cx="6858001" cy="1014058"/>
            <a:chOff x="1600200" y="4572000"/>
            <a:chExt cx="6858001" cy="867298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28889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690265"/>
            <a:ext cx="8610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“external” (psi) systems, expressed via large-scale Patterns 6 and 7: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was a four-fold replicate of the initial smaller, scale-free Pattern 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approximate </a:t>
            </a:r>
            <a:r>
              <a:rPr lang="en-US" i="1" dirty="0"/>
              <a:t>h-value</a:t>
            </a:r>
            <a:r>
              <a:rPr lang="en-US" dirty="0"/>
              <a:t> and thermodynamic results were very close to Pattern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7 was a new version of a scale-free system; while we kept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 = x</a:t>
            </a:r>
            <a:r>
              <a:rPr lang="en-US" i="1" baseline="-25000" dirty="0"/>
              <a:t>1</a:t>
            </a:r>
            <a:r>
              <a:rPr lang="en-US" i="1" dirty="0"/>
              <a:t> = 0.5</a:t>
            </a:r>
            <a:r>
              <a:rPr lang="en-US" dirty="0"/>
              <a:t>, we adjusted the patterns so that there were larger “masses,” and then successively smaller (scaled-down) versions of those initial large masses.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we’d expect the </a:t>
            </a:r>
            <a:r>
              <a:rPr lang="en-US" i="1" dirty="0"/>
              <a:t>h-value</a:t>
            </a:r>
            <a:r>
              <a:rPr lang="en-US" dirty="0"/>
              <a:t> for Pattern 7 to be different from the </a:t>
            </a:r>
            <a:r>
              <a:rPr lang="en-US" i="1" dirty="0"/>
              <a:t>h-value</a:t>
            </a:r>
            <a:r>
              <a:rPr lang="en-US" dirty="0"/>
              <a:t> for Pattern 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 NOT attempt to conduct a series of experiments to determine the “best” </a:t>
            </a:r>
            <a:r>
              <a:rPr lang="en-US" i="1" dirty="0"/>
              <a:t>h-value</a:t>
            </a:r>
            <a:r>
              <a:rPr lang="en-US" dirty="0"/>
              <a:t> corresponding to either Patterns 6 or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since we had an analytic equation, we mapped the actual (observed) configuration values for </a:t>
            </a:r>
            <a:r>
              <a:rPr lang="en-US" i="1" dirty="0"/>
              <a:t>y2</a:t>
            </a:r>
            <a:r>
              <a:rPr lang="en-US" dirty="0"/>
              <a:t>, </a:t>
            </a:r>
            <a:r>
              <a:rPr lang="en-US" i="1" dirty="0"/>
              <a:t>z1</a:t>
            </a:r>
            <a:r>
              <a:rPr lang="en-US" dirty="0"/>
              <a:t>, and </a:t>
            </a:r>
            <a:r>
              <a:rPr lang="en-US" i="1" dirty="0"/>
              <a:t>z3</a:t>
            </a:r>
            <a:r>
              <a:rPr lang="en-US" dirty="0"/>
              <a:t> onto the analytic expressions, and observed the corresponding </a:t>
            </a:r>
            <a:r>
              <a:rPr lang="en-US" i="1" dirty="0"/>
              <a:t>h-values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h-values were not consistent (as neither Patterns 6 nor 7 were truly “equilibrium” patterns), so we selected (for each of Patterns 6 and 7, respectively) an </a:t>
            </a:r>
            <a:r>
              <a:rPr lang="en-US" i="1" dirty="0"/>
              <a:t>h-value</a:t>
            </a:r>
            <a:r>
              <a:rPr lang="en-US" dirty="0"/>
              <a:t> that was close to the </a:t>
            </a:r>
            <a:r>
              <a:rPr lang="en-US" i="1" dirty="0"/>
              <a:t>h-value</a:t>
            </a:r>
            <a:r>
              <a:rPr lang="en-US" dirty="0"/>
              <a:t> for the y2 configuration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used these </a:t>
            </a:r>
            <a:r>
              <a:rPr lang="en-US" i="1" dirty="0"/>
              <a:t>h-values</a:t>
            </a:r>
            <a:r>
              <a:rPr lang="en-US" dirty="0"/>
              <a:t> to run free energy minimization on the original Patterns 6 and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resulting patterns yielded configuration values that were more consistent with a single </a:t>
            </a:r>
            <a:r>
              <a:rPr lang="en-US" i="1" dirty="0"/>
              <a:t>h-value</a:t>
            </a:r>
            <a:r>
              <a:rPr lang="en-US" dirty="0"/>
              <a:t> for each of the resulting (FE-minimized) Patterns 6 &amp; 7.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207759" y="95607"/>
            <a:ext cx="35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Results So Far</a:t>
            </a:r>
          </a:p>
        </p:txBody>
      </p:sp>
    </p:spTree>
    <p:extLst>
      <p:ext uri="{BB962C8B-B14F-4D97-AF65-F5344CB8AC3E}">
        <p14:creationId xmlns:p14="http://schemas.microsoft.com/office/powerpoint/2010/main" val="9490464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different “psi” (external) systems: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have the </a:t>
            </a:r>
            <a:r>
              <a:rPr lang="en-US" i="1" dirty="0"/>
              <a:t>h-values</a:t>
            </a:r>
            <a:r>
              <a:rPr lang="en-US" dirty="0"/>
              <a:t> for the </a:t>
            </a:r>
            <a:r>
              <a:rPr lang="en-US" i="1" dirty="0"/>
              <a:t>psi </a:t>
            </a:r>
            <a:r>
              <a:rPr lang="en-US" dirty="0"/>
              <a:t>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we construct a first-pass “representational” system, and attempt to bring it into closest alignment possible with the external “psi”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in forming the initial representational systems is to faithfully represent the external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construct a “model” system, </a:t>
            </a:r>
            <a:r>
              <a:rPr lang="en-US" i="1" dirty="0"/>
              <a:t>q</a:t>
            </a:r>
            <a:r>
              <a:rPr lang="en-US" dirty="0"/>
              <a:t>. We begin by using the representational system (</a:t>
            </a:r>
            <a:r>
              <a:rPr lang="en-US" i="1" dirty="0"/>
              <a:t>r</a:t>
            </a:r>
            <a:r>
              <a:rPr lang="en-US" dirty="0"/>
              <a:t>) as a starting point for creating </a:t>
            </a:r>
            <a:r>
              <a:rPr lang="en-US" i="1" dirty="0"/>
              <a:t>q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perform free energy minimization on </a:t>
            </a:r>
            <a:r>
              <a:rPr lang="en-US" i="1" dirty="0"/>
              <a:t>q</a:t>
            </a:r>
            <a:r>
              <a:rPr lang="en-US" dirty="0"/>
              <a:t>. We get a resulting free-energy minimized model; one that (presumably) is both close to </a:t>
            </a:r>
            <a:r>
              <a:rPr lang="en-US" i="1" dirty="0"/>
              <a:t>r</a:t>
            </a:r>
            <a:r>
              <a:rPr lang="en-US" dirty="0"/>
              <a:t>, and is also at equilibrium.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q</a:t>
            </a:r>
            <a:r>
              <a:rPr lang="en-US" dirty="0"/>
              <a:t> is at equilibrium, we have a set of parameters describing </a:t>
            </a:r>
            <a:r>
              <a:rPr lang="en-US" i="1" dirty="0"/>
              <a:t>q</a:t>
            </a:r>
            <a:r>
              <a:rPr lang="en-US" dirty="0"/>
              <a:t>, and can measure the “difference” (or divergence)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r</a:t>
            </a:r>
            <a:r>
              <a:rPr lang="en-US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then gives us some basis for understanding how close </a:t>
            </a:r>
            <a:r>
              <a:rPr lang="en-US" i="1" dirty="0"/>
              <a:t>q</a:t>
            </a:r>
            <a:r>
              <a:rPr lang="en-US" dirty="0"/>
              <a:t> is to the external system, </a:t>
            </a:r>
            <a:r>
              <a:rPr lang="en-US" i="1" dirty="0"/>
              <a:t>psi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be able to directly the measure the divergence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psi</a:t>
            </a:r>
            <a:r>
              <a:rPr lang="en-US" dirty="0"/>
              <a:t>, but in our artificially constructed system, we CAN measure this divergence.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gives us a means of assessing our overall approach and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563754" y="228600"/>
            <a:ext cx="28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 of Approach</a:t>
            </a:r>
          </a:p>
        </p:txBody>
      </p:sp>
    </p:spTree>
    <p:extLst>
      <p:ext uri="{BB962C8B-B14F-4D97-AF65-F5344CB8AC3E}">
        <p14:creationId xmlns:p14="http://schemas.microsoft.com/office/powerpoint/2010/main" val="551755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1C064-17AE-41B0-A127-4D8CC3E7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46" t="61111" r="20454" b="13636"/>
          <a:stretch/>
        </p:blipFill>
        <p:spPr>
          <a:xfrm>
            <a:off x="4419600" y="1600200"/>
            <a:ext cx="5637726" cy="4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3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290D9-C87B-4952-B0D5-36646B13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2828" r="8333" b="15656"/>
          <a:stretch/>
        </p:blipFill>
        <p:spPr>
          <a:xfrm>
            <a:off x="2133600" y="1219200"/>
            <a:ext cx="6172200" cy="64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2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sz="1800" i="1" dirty="0"/>
              <a:t>(this is an earlier, and possibly wrong result – had eps0 = 0.2 for the q-grid)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D3E0E-BDE9-445B-8417-86D4E874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69" r="9091" b="30808"/>
          <a:stretch/>
        </p:blipFill>
        <p:spPr>
          <a:xfrm>
            <a:off x="1752600" y="1600200"/>
            <a:ext cx="7010400" cy="41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82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19252" y="0"/>
            <a:ext cx="96880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1,</a:t>
            </a:r>
          </a:p>
          <a:p>
            <a:pPr algn="ctr"/>
            <a:r>
              <a:rPr lang="en-US" dirty="0"/>
              <a:t>where the psi grid is Pattern 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A81B2-5170-4102-891A-18EE62D9D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5859" r="4367" b="31818"/>
          <a:stretch/>
        </p:blipFill>
        <p:spPr>
          <a:xfrm>
            <a:off x="685800" y="1524000"/>
            <a:ext cx="839456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8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results where with </a:t>
            </a:r>
            <a:r>
              <a:rPr lang="en-US" i="1" dirty="0"/>
              <a:t>h = 1.2 </a:t>
            </a:r>
            <a:r>
              <a:rPr lang="en-US" dirty="0"/>
              <a:t>for all runs.</a:t>
            </a:r>
          </a:p>
          <a:p>
            <a:endParaRPr lang="en-US" dirty="0"/>
          </a:p>
          <a:p>
            <a:r>
              <a:rPr lang="en-US" dirty="0"/>
              <a:t>Now, try the same calculations with </a:t>
            </a:r>
            <a:r>
              <a:rPr lang="en-US" i="1" dirty="0"/>
              <a:t>h = 1.165 </a:t>
            </a:r>
            <a:r>
              <a:rPr lang="en-US" dirty="0"/>
              <a:t>for all runs (</a:t>
            </a:r>
            <a:r>
              <a:rPr lang="en-US" i="1" dirty="0"/>
              <a:t>psi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, and </a:t>
            </a:r>
            <a:r>
              <a:rPr lang="en-US" i="1" dirty="0"/>
              <a:t>q</a:t>
            </a:r>
            <a:r>
              <a:rPr lang="en-US" dirty="0"/>
              <a:t>) </a:t>
            </a:r>
          </a:p>
          <a:p>
            <a:r>
              <a:rPr lang="en-US" sz="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849088" y="258425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 Comparison:</a:t>
            </a:r>
          </a:p>
        </p:txBody>
      </p:sp>
    </p:spTree>
    <p:extLst>
      <p:ext uri="{BB962C8B-B14F-4D97-AF65-F5344CB8AC3E}">
        <p14:creationId xmlns:p14="http://schemas.microsoft.com/office/powerpoint/2010/main" val="3082237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620218" y="32219"/>
            <a:ext cx="9079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7); h = 1.165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5494-5F10-4650-A5D7-5813BA1D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9729" b="16667"/>
          <a:stretch/>
        </p:blipFill>
        <p:spPr>
          <a:xfrm>
            <a:off x="1981200" y="609600"/>
            <a:ext cx="6946193" cy="67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9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F669A-7998-4B3D-A6EE-98898704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2828" r="9091" b="15656"/>
          <a:stretch/>
        </p:blipFill>
        <p:spPr>
          <a:xfrm>
            <a:off x="2209800" y="1184311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21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8E415-F5EF-4883-8907-BB2F6F23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3" t="42929" r="20454" b="32828"/>
          <a:stretch/>
        </p:blipFill>
        <p:spPr>
          <a:xfrm>
            <a:off x="4631532" y="1828800"/>
            <a:ext cx="5398912" cy="4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5052164" y="971346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95457" y="967335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55" y="5676901"/>
            <a:ext cx="39987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(a)</a:t>
            </a:r>
          </a:p>
          <a:p>
            <a:pPr algn="ctr"/>
            <a:endParaRPr lang="en-US" sz="800" b="1" dirty="0"/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83751" y="5676901"/>
            <a:ext cx="316099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(b)</a:t>
            </a:r>
          </a:p>
          <a:p>
            <a:pPr algn="ctr"/>
            <a:endParaRPr lang="en-US" sz="800" b="1" dirty="0"/>
          </a:p>
          <a:p>
            <a:pPr algn="ctr"/>
            <a:r>
              <a:rPr lang="en-US" sz="2200" i="1" dirty="0"/>
              <a:t>Scale-free-like topography</a:t>
            </a:r>
          </a:p>
          <a:p>
            <a:pPr algn="ctr"/>
            <a:endParaRPr lang="en-US" sz="2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6183751" y="6619171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1036351" y="663413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  <p:extLst>
      <p:ext uri="{BB962C8B-B14F-4D97-AF65-F5344CB8AC3E}">
        <p14:creationId xmlns:p14="http://schemas.microsoft.com/office/powerpoint/2010/main" val="98190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2BC0-D707-483B-BFA4-A1DBC8D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3839" r="8333" b="14646"/>
          <a:stretch/>
        </p:blipFill>
        <p:spPr>
          <a:xfrm>
            <a:off x="2438400" y="1138773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17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43637-4F46-4015-85E3-F472501D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4367" b="30808"/>
          <a:stretch/>
        </p:blipFill>
        <p:spPr>
          <a:xfrm>
            <a:off x="1012624" y="1333500"/>
            <a:ext cx="876728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4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5" y="1825824"/>
            <a:ext cx="6858006" cy="3455896"/>
            <a:chOff x="1600192" y="3889787"/>
            <a:chExt cx="6858006" cy="2777819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Images Used for Variational Bayes Tech Report </a:t>
              </a:r>
            </a:p>
            <a:p>
              <a:pPr algn="ctr"/>
              <a:r>
                <a:rPr lang="en-US" sz="1800" dirty="0">
                  <a:latin typeface="Britannic Bold" pitchFamily="34" charset="0"/>
                </a:rPr>
                <a:t>Published to </a:t>
              </a:r>
              <a:r>
                <a:rPr lang="en-US" sz="1800" dirty="0" err="1">
                  <a:latin typeface="Britannic Bold" pitchFamily="34" charset="0"/>
                </a:rPr>
                <a:t>arXiv</a:t>
              </a:r>
              <a:r>
                <a:rPr lang="en-US" sz="1800" dirty="0">
                  <a:latin typeface="Britannic Bold" pitchFamily="34" charset="0"/>
                </a:rPr>
                <a:t> June, 2019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2" y="6517199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9236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5470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" name="Rectangle 76"/>
          <p:cNvSpPr/>
          <p:nvPr/>
        </p:nvSpPr>
        <p:spPr>
          <a:xfrm>
            <a:off x="88012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" name="Rectangle 77"/>
          <p:cNvSpPr/>
          <p:nvPr/>
        </p:nvSpPr>
        <p:spPr>
          <a:xfrm>
            <a:off x="71741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" name="Rectangle 34"/>
          <p:cNvSpPr/>
          <p:nvPr/>
        </p:nvSpPr>
        <p:spPr>
          <a:xfrm>
            <a:off x="473349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" name="Rectangle 35"/>
          <p:cNvSpPr/>
          <p:nvPr/>
        </p:nvSpPr>
        <p:spPr>
          <a:xfrm>
            <a:off x="636058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" name="Rectangle 36"/>
          <p:cNvSpPr/>
          <p:nvPr/>
        </p:nvSpPr>
        <p:spPr>
          <a:xfrm>
            <a:off x="79876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" name="Rectangle 37"/>
          <p:cNvSpPr/>
          <p:nvPr/>
        </p:nvSpPr>
        <p:spPr>
          <a:xfrm>
            <a:off x="96147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" name="Rectangle 38"/>
          <p:cNvSpPr/>
          <p:nvPr/>
        </p:nvSpPr>
        <p:spPr>
          <a:xfrm>
            <a:off x="128690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" name="Rectangle 39"/>
          <p:cNvSpPr/>
          <p:nvPr/>
        </p:nvSpPr>
        <p:spPr>
          <a:xfrm>
            <a:off x="1449611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" name="Rectangle 40"/>
          <p:cNvSpPr/>
          <p:nvPr/>
        </p:nvSpPr>
        <p:spPr>
          <a:xfrm>
            <a:off x="112419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" name="Rectangle 41"/>
          <p:cNvSpPr/>
          <p:nvPr/>
        </p:nvSpPr>
        <p:spPr>
          <a:xfrm>
            <a:off x="1612320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" name="Rectangle 123"/>
          <p:cNvSpPr/>
          <p:nvPr/>
        </p:nvSpPr>
        <p:spPr>
          <a:xfrm>
            <a:off x="177502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" name="Rectangle 124"/>
          <p:cNvSpPr/>
          <p:nvPr/>
        </p:nvSpPr>
        <p:spPr>
          <a:xfrm>
            <a:off x="1937738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" name="Rectangle 125"/>
          <p:cNvSpPr/>
          <p:nvPr/>
        </p:nvSpPr>
        <p:spPr>
          <a:xfrm>
            <a:off x="2100447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" name="Rectangle 126"/>
          <p:cNvSpPr/>
          <p:nvPr/>
        </p:nvSpPr>
        <p:spPr>
          <a:xfrm>
            <a:off x="2263157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" name="Rectangle 127"/>
          <p:cNvSpPr/>
          <p:nvPr/>
        </p:nvSpPr>
        <p:spPr>
          <a:xfrm>
            <a:off x="2588576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" name="Rectangle 128"/>
          <p:cNvSpPr/>
          <p:nvPr/>
        </p:nvSpPr>
        <p:spPr>
          <a:xfrm>
            <a:off x="291399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" name="Rectangle 129"/>
          <p:cNvSpPr/>
          <p:nvPr/>
        </p:nvSpPr>
        <p:spPr>
          <a:xfrm>
            <a:off x="2425866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" name="Rectangle 147"/>
          <p:cNvSpPr/>
          <p:nvPr/>
        </p:nvSpPr>
        <p:spPr>
          <a:xfrm>
            <a:off x="1368257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" name="Rectangle 152"/>
          <p:cNvSpPr/>
          <p:nvPr/>
        </p:nvSpPr>
        <p:spPr>
          <a:xfrm>
            <a:off x="169367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" name="Rectangle 153"/>
          <p:cNvSpPr/>
          <p:nvPr/>
        </p:nvSpPr>
        <p:spPr>
          <a:xfrm>
            <a:off x="185638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" name="Rectangle 155"/>
          <p:cNvSpPr/>
          <p:nvPr/>
        </p:nvSpPr>
        <p:spPr>
          <a:xfrm>
            <a:off x="201909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3" name="Rectangle 162"/>
          <p:cNvSpPr/>
          <p:nvPr/>
        </p:nvSpPr>
        <p:spPr>
          <a:xfrm>
            <a:off x="283263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4" name="Rectangle 163"/>
          <p:cNvSpPr/>
          <p:nvPr/>
        </p:nvSpPr>
        <p:spPr>
          <a:xfrm>
            <a:off x="2669926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" name="Rectangle 74"/>
          <p:cNvSpPr/>
          <p:nvPr/>
        </p:nvSpPr>
        <p:spPr>
          <a:xfrm>
            <a:off x="391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" name="Rectangle 2"/>
          <p:cNvSpPr/>
          <p:nvPr/>
        </p:nvSpPr>
        <p:spPr>
          <a:xfrm rot="10800000">
            <a:off x="2669923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" name="Rectangle 3"/>
          <p:cNvSpPr/>
          <p:nvPr/>
        </p:nvSpPr>
        <p:spPr>
          <a:xfrm rot="10800000">
            <a:off x="234450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" name="Rectangle 140"/>
          <p:cNvSpPr/>
          <p:nvPr/>
        </p:nvSpPr>
        <p:spPr>
          <a:xfrm rot="10800000">
            <a:off x="218179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" name="Rectangle 141"/>
          <p:cNvSpPr/>
          <p:nvPr/>
        </p:nvSpPr>
        <p:spPr>
          <a:xfrm rot="10800000">
            <a:off x="201908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" name="Rectangle 148"/>
          <p:cNvSpPr/>
          <p:nvPr/>
        </p:nvSpPr>
        <p:spPr>
          <a:xfrm rot="10800000">
            <a:off x="1530961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7" name="Rectangle 156"/>
          <p:cNvSpPr/>
          <p:nvPr/>
        </p:nvSpPr>
        <p:spPr>
          <a:xfrm rot="10800000">
            <a:off x="88012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8" name="Rectangle 157"/>
          <p:cNvSpPr/>
          <p:nvPr/>
        </p:nvSpPr>
        <p:spPr>
          <a:xfrm rot="10800000">
            <a:off x="717412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9" name="Rectangle 158"/>
          <p:cNvSpPr/>
          <p:nvPr/>
        </p:nvSpPr>
        <p:spPr>
          <a:xfrm rot="10800000">
            <a:off x="39199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7" name="Rectangle 166"/>
          <p:cNvSpPr/>
          <p:nvPr/>
        </p:nvSpPr>
        <p:spPr>
          <a:xfrm>
            <a:off x="63606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8" name="Rectangle 167"/>
          <p:cNvSpPr/>
          <p:nvPr/>
        </p:nvSpPr>
        <p:spPr>
          <a:xfrm>
            <a:off x="96148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0" name="Rectangle 169"/>
          <p:cNvSpPr/>
          <p:nvPr/>
        </p:nvSpPr>
        <p:spPr>
          <a:xfrm>
            <a:off x="55470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5" name="Rectangle 174"/>
          <p:cNvSpPr/>
          <p:nvPr/>
        </p:nvSpPr>
        <p:spPr>
          <a:xfrm>
            <a:off x="161232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6" name="Rectangle 175"/>
          <p:cNvSpPr/>
          <p:nvPr/>
        </p:nvSpPr>
        <p:spPr>
          <a:xfrm>
            <a:off x="1449614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7" name="Rectangle 176"/>
          <p:cNvSpPr/>
          <p:nvPr/>
        </p:nvSpPr>
        <p:spPr>
          <a:xfrm>
            <a:off x="104283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0" name="Rectangle 179"/>
          <p:cNvSpPr/>
          <p:nvPr/>
        </p:nvSpPr>
        <p:spPr>
          <a:xfrm>
            <a:off x="1368260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2" name="Rectangle 181"/>
          <p:cNvSpPr/>
          <p:nvPr/>
        </p:nvSpPr>
        <p:spPr>
          <a:xfrm>
            <a:off x="193774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3" name="Rectangle 182"/>
          <p:cNvSpPr/>
          <p:nvPr/>
        </p:nvSpPr>
        <p:spPr>
          <a:xfrm>
            <a:off x="226316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4" name="Rectangle 183"/>
          <p:cNvSpPr/>
          <p:nvPr/>
        </p:nvSpPr>
        <p:spPr>
          <a:xfrm>
            <a:off x="210045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6" name="Rectangle 185"/>
          <p:cNvSpPr/>
          <p:nvPr/>
        </p:nvSpPr>
        <p:spPr>
          <a:xfrm>
            <a:off x="1856387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7" name="Rectangle 186"/>
          <p:cNvSpPr/>
          <p:nvPr/>
        </p:nvSpPr>
        <p:spPr>
          <a:xfrm>
            <a:off x="218180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8" name="Rectangle 187"/>
          <p:cNvSpPr/>
          <p:nvPr/>
        </p:nvSpPr>
        <p:spPr>
          <a:xfrm>
            <a:off x="2019097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0" name="Rectangle 189"/>
          <p:cNvSpPr/>
          <p:nvPr/>
        </p:nvSpPr>
        <p:spPr>
          <a:xfrm>
            <a:off x="258858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1" name="Rectangle 190"/>
          <p:cNvSpPr/>
          <p:nvPr/>
        </p:nvSpPr>
        <p:spPr>
          <a:xfrm>
            <a:off x="291399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3" name="Rectangle 192"/>
          <p:cNvSpPr/>
          <p:nvPr/>
        </p:nvSpPr>
        <p:spPr>
          <a:xfrm>
            <a:off x="234451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7" name="Rectangle 196"/>
          <p:cNvSpPr/>
          <p:nvPr/>
        </p:nvSpPr>
        <p:spPr>
          <a:xfrm>
            <a:off x="39199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0" name="Rectangle 199"/>
          <p:cNvSpPr/>
          <p:nvPr/>
        </p:nvSpPr>
        <p:spPr>
          <a:xfrm>
            <a:off x="4733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3" name="Rectangle 202"/>
          <p:cNvSpPr/>
          <p:nvPr/>
        </p:nvSpPr>
        <p:spPr>
          <a:xfrm>
            <a:off x="79877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5" name="Rectangle 204"/>
          <p:cNvSpPr/>
          <p:nvPr/>
        </p:nvSpPr>
        <p:spPr>
          <a:xfrm>
            <a:off x="880126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6" name="Rectangle 205"/>
          <p:cNvSpPr/>
          <p:nvPr/>
        </p:nvSpPr>
        <p:spPr>
          <a:xfrm>
            <a:off x="71741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7" name="Rectangle 206"/>
          <p:cNvSpPr/>
          <p:nvPr/>
        </p:nvSpPr>
        <p:spPr>
          <a:xfrm>
            <a:off x="112419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8" name="Rectangle 207"/>
          <p:cNvSpPr/>
          <p:nvPr/>
        </p:nvSpPr>
        <p:spPr>
          <a:xfrm>
            <a:off x="128690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9" name="Rectangle 208"/>
          <p:cNvSpPr/>
          <p:nvPr/>
        </p:nvSpPr>
        <p:spPr>
          <a:xfrm>
            <a:off x="161232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1" name="Rectangle 210"/>
          <p:cNvSpPr/>
          <p:nvPr/>
        </p:nvSpPr>
        <p:spPr>
          <a:xfrm>
            <a:off x="104283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4" name="Rectangle 213"/>
          <p:cNvSpPr/>
          <p:nvPr/>
        </p:nvSpPr>
        <p:spPr>
          <a:xfrm>
            <a:off x="136825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6" name="Rectangle 215"/>
          <p:cNvSpPr/>
          <p:nvPr/>
        </p:nvSpPr>
        <p:spPr>
          <a:xfrm>
            <a:off x="1937741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8" name="Rectangle 217"/>
          <p:cNvSpPr/>
          <p:nvPr/>
        </p:nvSpPr>
        <p:spPr>
          <a:xfrm>
            <a:off x="210044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9" name="Rectangle 218"/>
          <p:cNvSpPr/>
          <p:nvPr/>
        </p:nvSpPr>
        <p:spPr>
          <a:xfrm>
            <a:off x="169367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0" name="Rectangle 219"/>
          <p:cNvSpPr/>
          <p:nvPr/>
        </p:nvSpPr>
        <p:spPr>
          <a:xfrm>
            <a:off x="185638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2" name="Rectangle 221"/>
          <p:cNvSpPr/>
          <p:nvPr/>
        </p:nvSpPr>
        <p:spPr>
          <a:xfrm>
            <a:off x="201909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3" name="Rectangle 222"/>
          <p:cNvSpPr/>
          <p:nvPr/>
        </p:nvSpPr>
        <p:spPr>
          <a:xfrm>
            <a:off x="242587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5" name="Rectangle 224"/>
          <p:cNvSpPr/>
          <p:nvPr/>
        </p:nvSpPr>
        <p:spPr>
          <a:xfrm>
            <a:off x="2913994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6" name="Rectangle 225"/>
          <p:cNvSpPr/>
          <p:nvPr/>
        </p:nvSpPr>
        <p:spPr>
          <a:xfrm>
            <a:off x="2751285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7" name="Rectangle 226"/>
          <p:cNvSpPr/>
          <p:nvPr/>
        </p:nvSpPr>
        <p:spPr>
          <a:xfrm>
            <a:off x="234451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8" name="Rectangle 227"/>
          <p:cNvSpPr/>
          <p:nvPr/>
        </p:nvSpPr>
        <p:spPr>
          <a:xfrm>
            <a:off x="2507224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9" name="Rectangle 228"/>
          <p:cNvSpPr/>
          <p:nvPr/>
        </p:nvSpPr>
        <p:spPr>
          <a:xfrm>
            <a:off x="283263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0" name="Rectangle 229"/>
          <p:cNvSpPr/>
          <p:nvPr/>
        </p:nvSpPr>
        <p:spPr>
          <a:xfrm>
            <a:off x="2669930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1" name="Rectangle 230"/>
          <p:cNvSpPr/>
          <p:nvPr/>
        </p:nvSpPr>
        <p:spPr>
          <a:xfrm>
            <a:off x="39199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4" name="Rectangle 233"/>
          <p:cNvSpPr/>
          <p:nvPr/>
        </p:nvSpPr>
        <p:spPr>
          <a:xfrm>
            <a:off x="47335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5" name="Rectangle 234"/>
          <p:cNvSpPr/>
          <p:nvPr/>
        </p:nvSpPr>
        <p:spPr>
          <a:xfrm rot="10800000">
            <a:off x="2751281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6" name="Rectangle 235"/>
          <p:cNvSpPr/>
          <p:nvPr/>
        </p:nvSpPr>
        <p:spPr>
          <a:xfrm rot="10800000">
            <a:off x="2425865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7" name="Rectangle 236"/>
          <p:cNvSpPr/>
          <p:nvPr/>
        </p:nvSpPr>
        <p:spPr>
          <a:xfrm rot="10800000">
            <a:off x="258857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9" name="Rectangle 238"/>
          <p:cNvSpPr/>
          <p:nvPr/>
        </p:nvSpPr>
        <p:spPr>
          <a:xfrm rot="10800000">
            <a:off x="2100446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1" name="Rectangle 240"/>
          <p:cNvSpPr/>
          <p:nvPr/>
        </p:nvSpPr>
        <p:spPr>
          <a:xfrm rot="10800000">
            <a:off x="193774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2" name="Rectangle 241"/>
          <p:cNvSpPr/>
          <p:nvPr/>
        </p:nvSpPr>
        <p:spPr>
          <a:xfrm rot="10800000">
            <a:off x="16123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3" name="Rectangle 242"/>
          <p:cNvSpPr/>
          <p:nvPr/>
        </p:nvSpPr>
        <p:spPr>
          <a:xfrm rot="10800000">
            <a:off x="144961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8" name="Rectangle 247"/>
          <p:cNvSpPr/>
          <p:nvPr/>
        </p:nvSpPr>
        <p:spPr>
          <a:xfrm rot="10800000">
            <a:off x="47335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9" name="Rectangle 248"/>
          <p:cNvSpPr/>
          <p:nvPr/>
        </p:nvSpPr>
        <p:spPr>
          <a:xfrm rot="10800000">
            <a:off x="636060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5" name="Rectangle 254"/>
          <p:cNvSpPr/>
          <p:nvPr/>
        </p:nvSpPr>
        <p:spPr>
          <a:xfrm>
            <a:off x="63606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6" name="Rectangle 255"/>
          <p:cNvSpPr/>
          <p:nvPr/>
        </p:nvSpPr>
        <p:spPr>
          <a:xfrm>
            <a:off x="96147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7" name="Rectangle 256"/>
          <p:cNvSpPr/>
          <p:nvPr/>
        </p:nvSpPr>
        <p:spPr>
          <a:xfrm>
            <a:off x="79876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8" name="Rectangle 257"/>
          <p:cNvSpPr/>
          <p:nvPr/>
        </p:nvSpPr>
        <p:spPr>
          <a:xfrm>
            <a:off x="1124192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9" name="Rectangle 258"/>
          <p:cNvSpPr/>
          <p:nvPr/>
        </p:nvSpPr>
        <p:spPr>
          <a:xfrm>
            <a:off x="1286903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1" name="Rectangle 260"/>
          <p:cNvSpPr/>
          <p:nvPr/>
        </p:nvSpPr>
        <p:spPr>
          <a:xfrm>
            <a:off x="1449613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2" name="Rectangle 261"/>
          <p:cNvSpPr/>
          <p:nvPr/>
        </p:nvSpPr>
        <p:spPr>
          <a:xfrm>
            <a:off x="177503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3" name="Rectangle 262"/>
          <p:cNvSpPr/>
          <p:nvPr/>
        </p:nvSpPr>
        <p:spPr>
          <a:xfrm>
            <a:off x="193774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5" name="Rectangle 264"/>
          <p:cNvSpPr/>
          <p:nvPr/>
        </p:nvSpPr>
        <p:spPr>
          <a:xfrm>
            <a:off x="210045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6" name="Rectangle 265"/>
          <p:cNvSpPr/>
          <p:nvPr/>
        </p:nvSpPr>
        <p:spPr>
          <a:xfrm>
            <a:off x="242586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7" name="Rectangle 266"/>
          <p:cNvSpPr/>
          <p:nvPr/>
        </p:nvSpPr>
        <p:spPr>
          <a:xfrm>
            <a:off x="258857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8" name="Rectangle 267"/>
          <p:cNvSpPr/>
          <p:nvPr/>
        </p:nvSpPr>
        <p:spPr>
          <a:xfrm>
            <a:off x="2913993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9" name="Rectangle 268"/>
          <p:cNvSpPr/>
          <p:nvPr/>
        </p:nvSpPr>
        <p:spPr>
          <a:xfrm>
            <a:off x="275128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1" name="Rectangle 270"/>
          <p:cNvSpPr/>
          <p:nvPr/>
        </p:nvSpPr>
        <p:spPr>
          <a:xfrm>
            <a:off x="47335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2" name="Rectangle 271"/>
          <p:cNvSpPr/>
          <p:nvPr/>
        </p:nvSpPr>
        <p:spPr>
          <a:xfrm rot="10800000">
            <a:off x="275128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5" name="Rectangle 274"/>
          <p:cNvSpPr/>
          <p:nvPr/>
        </p:nvSpPr>
        <p:spPr>
          <a:xfrm rot="10800000">
            <a:off x="226316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8" name="Rectangle 277"/>
          <p:cNvSpPr/>
          <p:nvPr/>
        </p:nvSpPr>
        <p:spPr>
          <a:xfrm rot="10800000">
            <a:off x="193774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0" name="Rectangle 279"/>
          <p:cNvSpPr/>
          <p:nvPr/>
        </p:nvSpPr>
        <p:spPr>
          <a:xfrm rot="10800000">
            <a:off x="144961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1" name="Rectangle 280"/>
          <p:cNvSpPr/>
          <p:nvPr/>
        </p:nvSpPr>
        <p:spPr>
          <a:xfrm rot="10800000">
            <a:off x="112419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3" name="Rectangle 282"/>
          <p:cNvSpPr/>
          <p:nvPr/>
        </p:nvSpPr>
        <p:spPr>
          <a:xfrm rot="10800000">
            <a:off x="96148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4" name="Rectangle 283"/>
          <p:cNvSpPr/>
          <p:nvPr/>
        </p:nvSpPr>
        <p:spPr>
          <a:xfrm rot="10800000">
            <a:off x="79877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6" name="Rectangle 285"/>
          <p:cNvSpPr/>
          <p:nvPr/>
        </p:nvSpPr>
        <p:spPr>
          <a:xfrm rot="10800000">
            <a:off x="63606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7" name="Rectangle 286"/>
          <p:cNvSpPr/>
          <p:nvPr/>
        </p:nvSpPr>
        <p:spPr>
          <a:xfrm rot="10800000">
            <a:off x="291399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0" name="Rectangle 289"/>
          <p:cNvSpPr/>
          <p:nvPr/>
        </p:nvSpPr>
        <p:spPr>
          <a:xfrm rot="10800000">
            <a:off x="266993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1" name="Rectangle 290"/>
          <p:cNvSpPr/>
          <p:nvPr/>
        </p:nvSpPr>
        <p:spPr>
          <a:xfrm rot="10800000">
            <a:off x="234451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5" name="Rectangle 294"/>
          <p:cNvSpPr/>
          <p:nvPr/>
        </p:nvSpPr>
        <p:spPr>
          <a:xfrm rot="10800000">
            <a:off x="1693674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6" name="Rectangle 295"/>
          <p:cNvSpPr/>
          <p:nvPr/>
        </p:nvSpPr>
        <p:spPr>
          <a:xfrm rot="10800000">
            <a:off x="1856382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8" name="Rectangle 297"/>
          <p:cNvSpPr/>
          <p:nvPr/>
        </p:nvSpPr>
        <p:spPr>
          <a:xfrm rot="10800000">
            <a:off x="1368254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9" name="Rectangle 298"/>
          <p:cNvSpPr/>
          <p:nvPr/>
        </p:nvSpPr>
        <p:spPr>
          <a:xfrm rot="10800000">
            <a:off x="104283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0" name="Rectangle 299"/>
          <p:cNvSpPr/>
          <p:nvPr/>
        </p:nvSpPr>
        <p:spPr>
          <a:xfrm rot="10800000">
            <a:off x="1205543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1" name="Rectangle 300"/>
          <p:cNvSpPr/>
          <p:nvPr/>
        </p:nvSpPr>
        <p:spPr>
          <a:xfrm rot="10800000">
            <a:off x="88012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2" name="Rectangle 301"/>
          <p:cNvSpPr/>
          <p:nvPr/>
        </p:nvSpPr>
        <p:spPr>
          <a:xfrm rot="10800000">
            <a:off x="71741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3" name="Rectangle 302"/>
          <p:cNvSpPr/>
          <p:nvPr/>
        </p:nvSpPr>
        <p:spPr>
          <a:xfrm rot="10800000">
            <a:off x="3919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9" name="Rectangle 308"/>
          <p:cNvSpPr/>
          <p:nvPr/>
        </p:nvSpPr>
        <p:spPr>
          <a:xfrm rot="10800000">
            <a:off x="242587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0" name="Rectangle 309"/>
          <p:cNvSpPr/>
          <p:nvPr/>
        </p:nvSpPr>
        <p:spPr>
          <a:xfrm rot="10800000">
            <a:off x="2588579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1" name="Rectangle 310"/>
          <p:cNvSpPr/>
          <p:nvPr/>
        </p:nvSpPr>
        <p:spPr>
          <a:xfrm rot="10800000">
            <a:off x="226316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4" name="Rectangle 313"/>
          <p:cNvSpPr/>
          <p:nvPr/>
        </p:nvSpPr>
        <p:spPr>
          <a:xfrm rot="10800000">
            <a:off x="1937742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5" name="Rectangle 314"/>
          <p:cNvSpPr/>
          <p:nvPr/>
        </p:nvSpPr>
        <p:spPr>
          <a:xfrm rot="10800000">
            <a:off x="161232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6" name="Rectangle 315"/>
          <p:cNvSpPr/>
          <p:nvPr/>
        </p:nvSpPr>
        <p:spPr>
          <a:xfrm rot="10800000">
            <a:off x="1449613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8" name="Rectangle 317"/>
          <p:cNvSpPr/>
          <p:nvPr/>
        </p:nvSpPr>
        <p:spPr>
          <a:xfrm rot="10800000">
            <a:off x="128690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9" name="Rectangle 318"/>
          <p:cNvSpPr/>
          <p:nvPr/>
        </p:nvSpPr>
        <p:spPr>
          <a:xfrm rot="10800000">
            <a:off x="96148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0" name="Rectangle 319"/>
          <p:cNvSpPr/>
          <p:nvPr/>
        </p:nvSpPr>
        <p:spPr>
          <a:xfrm rot="10800000">
            <a:off x="798772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1" name="Rectangle 320"/>
          <p:cNvSpPr/>
          <p:nvPr/>
        </p:nvSpPr>
        <p:spPr>
          <a:xfrm rot="10800000">
            <a:off x="47335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8" name="Rectangle 327"/>
          <p:cNvSpPr/>
          <p:nvPr/>
        </p:nvSpPr>
        <p:spPr>
          <a:xfrm rot="10800000">
            <a:off x="250721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9" name="Rectangle 328"/>
          <p:cNvSpPr/>
          <p:nvPr/>
        </p:nvSpPr>
        <p:spPr>
          <a:xfrm rot="10800000">
            <a:off x="218180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0" name="Rectangle 329"/>
          <p:cNvSpPr/>
          <p:nvPr/>
        </p:nvSpPr>
        <p:spPr>
          <a:xfrm rot="10800000">
            <a:off x="201909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1" name="Rectangle 330"/>
          <p:cNvSpPr/>
          <p:nvPr/>
        </p:nvSpPr>
        <p:spPr>
          <a:xfrm rot="10800000">
            <a:off x="169367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4" name="Rectangle 333"/>
          <p:cNvSpPr/>
          <p:nvPr/>
        </p:nvSpPr>
        <p:spPr>
          <a:xfrm rot="10800000">
            <a:off x="1368254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6" name="Rectangle 335"/>
          <p:cNvSpPr/>
          <p:nvPr/>
        </p:nvSpPr>
        <p:spPr>
          <a:xfrm rot="10800000">
            <a:off x="1205543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7" name="Rectangle 336"/>
          <p:cNvSpPr/>
          <p:nvPr/>
        </p:nvSpPr>
        <p:spPr>
          <a:xfrm rot="10800000">
            <a:off x="88012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9" name="Rectangle 338"/>
          <p:cNvSpPr/>
          <p:nvPr/>
        </p:nvSpPr>
        <p:spPr>
          <a:xfrm rot="10800000">
            <a:off x="391990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0" name="Rectangle 339"/>
          <p:cNvSpPr/>
          <p:nvPr/>
        </p:nvSpPr>
        <p:spPr>
          <a:xfrm rot="10800000">
            <a:off x="55470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4" name="Rectangle 343"/>
          <p:cNvSpPr/>
          <p:nvPr/>
        </p:nvSpPr>
        <p:spPr>
          <a:xfrm>
            <a:off x="63606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9" name="Rectangle 348"/>
          <p:cNvSpPr/>
          <p:nvPr/>
        </p:nvSpPr>
        <p:spPr>
          <a:xfrm>
            <a:off x="71741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0" name="Rectangle 349"/>
          <p:cNvSpPr/>
          <p:nvPr/>
        </p:nvSpPr>
        <p:spPr>
          <a:xfrm>
            <a:off x="1124194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2" name="Rectangle 351"/>
          <p:cNvSpPr/>
          <p:nvPr/>
        </p:nvSpPr>
        <p:spPr>
          <a:xfrm>
            <a:off x="161232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3" name="Rectangle 352"/>
          <p:cNvSpPr/>
          <p:nvPr/>
        </p:nvSpPr>
        <p:spPr>
          <a:xfrm>
            <a:off x="144961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4" name="Rectangle 353"/>
          <p:cNvSpPr/>
          <p:nvPr/>
        </p:nvSpPr>
        <p:spPr>
          <a:xfrm>
            <a:off x="104283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5" name="Rectangle 354"/>
          <p:cNvSpPr/>
          <p:nvPr/>
        </p:nvSpPr>
        <p:spPr>
          <a:xfrm>
            <a:off x="120554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7" name="Rectangle 356"/>
          <p:cNvSpPr/>
          <p:nvPr/>
        </p:nvSpPr>
        <p:spPr>
          <a:xfrm>
            <a:off x="136825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8" name="Rectangle 357"/>
          <p:cNvSpPr/>
          <p:nvPr/>
        </p:nvSpPr>
        <p:spPr>
          <a:xfrm>
            <a:off x="177503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0" name="Rectangle 359"/>
          <p:cNvSpPr/>
          <p:nvPr/>
        </p:nvSpPr>
        <p:spPr>
          <a:xfrm>
            <a:off x="226316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3" name="Rectangle 362"/>
          <p:cNvSpPr/>
          <p:nvPr/>
        </p:nvSpPr>
        <p:spPr>
          <a:xfrm>
            <a:off x="185638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4" name="Rectangle 363"/>
          <p:cNvSpPr/>
          <p:nvPr/>
        </p:nvSpPr>
        <p:spPr>
          <a:xfrm>
            <a:off x="2181803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5" name="Rectangle 364"/>
          <p:cNvSpPr/>
          <p:nvPr/>
        </p:nvSpPr>
        <p:spPr>
          <a:xfrm>
            <a:off x="201909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6" name="Rectangle 365"/>
          <p:cNvSpPr/>
          <p:nvPr/>
        </p:nvSpPr>
        <p:spPr>
          <a:xfrm>
            <a:off x="24258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7" name="Rectangle 366"/>
          <p:cNvSpPr/>
          <p:nvPr/>
        </p:nvSpPr>
        <p:spPr>
          <a:xfrm>
            <a:off x="258858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8" name="Rectangle 367"/>
          <p:cNvSpPr/>
          <p:nvPr/>
        </p:nvSpPr>
        <p:spPr>
          <a:xfrm>
            <a:off x="291399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9" name="Rectangle 368"/>
          <p:cNvSpPr/>
          <p:nvPr/>
        </p:nvSpPr>
        <p:spPr>
          <a:xfrm>
            <a:off x="2751286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0" name="Rectangle 369"/>
          <p:cNvSpPr/>
          <p:nvPr/>
        </p:nvSpPr>
        <p:spPr>
          <a:xfrm>
            <a:off x="234451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2" name="Rectangle 371"/>
          <p:cNvSpPr/>
          <p:nvPr/>
        </p:nvSpPr>
        <p:spPr>
          <a:xfrm>
            <a:off x="283263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3" name="Rectangle 372"/>
          <p:cNvSpPr/>
          <p:nvPr/>
        </p:nvSpPr>
        <p:spPr>
          <a:xfrm>
            <a:off x="2669930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4" name="Rectangle 373"/>
          <p:cNvSpPr/>
          <p:nvPr/>
        </p:nvSpPr>
        <p:spPr>
          <a:xfrm>
            <a:off x="39199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0" name="Rectangle 379"/>
          <p:cNvSpPr/>
          <p:nvPr/>
        </p:nvSpPr>
        <p:spPr>
          <a:xfrm rot="10800000">
            <a:off x="258857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1" name="Rectangle 380"/>
          <p:cNvSpPr/>
          <p:nvPr/>
        </p:nvSpPr>
        <p:spPr>
          <a:xfrm rot="10800000">
            <a:off x="226316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2" name="Rectangle 381"/>
          <p:cNvSpPr/>
          <p:nvPr/>
        </p:nvSpPr>
        <p:spPr>
          <a:xfrm rot="10800000">
            <a:off x="210045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4" name="Rectangle 383"/>
          <p:cNvSpPr/>
          <p:nvPr/>
        </p:nvSpPr>
        <p:spPr>
          <a:xfrm rot="10800000">
            <a:off x="1937742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6" name="Rectangle 385"/>
          <p:cNvSpPr/>
          <p:nvPr/>
        </p:nvSpPr>
        <p:spPr>
          <a:xfrm rot="10800000">
            <a:off x="144961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7" name="Rectangle 386"/>
          <p:cNvSpPr/>
          <p:nvPr/>
        </p:nvSpPr>
        <p:spPr>
          <a:xfrm rot="10800000">
            <a:off x="112419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8" name="Rectangle 387"/>
          <p:cNvSpPr/>
          <p:nvPr/>
        </p:nvSpPr>
        <p:spPr>
          <a:xfrm rot="10800000">
            <a:off x="128690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1" name="Rectangle 390"/>
          <p:cNvSpPr/>
          <p:nvPr/>
        </p:nvSpPr>
        <p:spPr>
          <a:xfrm rot="10800000">
            <a:off x="4733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0" name="Rectangle 429"/>
          <p:cNvSpPr/>
          <p:nvPr/>
        </p:nvSpPr>
        <p:spPr>
          <a:xfrm rot="10800000">
            <a:off x="2669929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2" name="Rectangle 431"/>
          <p:cNvSpPr/>
          <p:nvPr/>
        </p:nvSpPr>
        <p:spPr>
          <a:xfrm rot="10800000">
            <a:off x="250722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3" name="Rectangle 432"/>
          <p:cNvSpPr/>
          <p:nvPr/>
        </p:nvSpPr>
        <p:spPr>
          <a:xfrm rot="10800000">
            <a:off x="218180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5" name="Rectangle 434"/>
          <p:cNvSpPr/>
          <p:nvPr/>
        </p:nvSpPr>
        <p:spPr>
          <a:xfrm rot="10800000">
            <a:off x="1693674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6" name="Rectangle 435"/>
          <p:cNvSpPr/>
          <p:nvPr/>
        </p:nvSpPr>
        <p:spPr>
          <a:xfrm rot="10800000">
            <a:off x="185638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7" name="Rectangle 436"/>
          <p:cNvSpPr/>
          <p:nvPr/>
        </p:nvSpPr>
        <p:spPr>
          <a:xfrm rot="10800000">
            <a:off x="153096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8" name="Rectangle 437"/>
          <p:cNvSpPr/>
          <p:nvPr/>
        </p:nvSpPr>
        <p:spPr>
          <a:xfrm rot="10800000">
            <a:off x="1368254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9" name="Rectangle 438"/>
          <p:cNvSpPr/>
          <p:nvPr/>
        </p:nvSpPr>
        <p:spPr>
          <a:xfrm rot="10800000">
            <a:off x="104283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0" name="Rectangle 439"/>
          <p:cNvSpPr/>
          <p:nvPr/>
        </p:nvSpPr>
        <p:spPr>
          <a:xfrm rot="10800000">
            <a:off x="1205545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1" name="Rectangle 440"/>
          <p:cNvSpPr/>
          <p:nvPr/>
        </p:nvSpPr>
        <p:spPr>
          <a:xfrm rot="10800000">
            <a:off x="88012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2" name="Rectangle 441"/>
          <p:cNvSpPr/>
          <p:nvPr/>
        </p:nvSpPr>
        <p:spPr>
          <a:xfrm rot="10800000">
            <a:off x="71741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3" name="Rectangle 442"/>
          <p:cNvSpPr/>
          <p:nvPr/>
        </p:nvSpPr>
        <p:spPr>
          <a:xfrm rot="10800000">
            <a:off x="39199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4" name="Rectangle 443"/>
          <p:cNvSpPr/>
          <p:nvPr/>
        </p:nvSpPr>
        <p:spPr>
          <a:xfrm rot="10800000">
            <a:off x="554705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0" name="Rectangle 389"/>
          <p:cNvSpPr/>
          <p:nvPr/>
        </p:nvSpPr>
        <p:spPr>
          <a:xfrm rot="10800000">
            <a:off x="79877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9" name="Rectangle 388"/>
          <p:cNvSpPr/>
          <p:nvPr/>
        </p:nvSpPr>
        <p:spPr>
          <a:xfrm rot="10800000">
            <a:off x="961481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8" name="Rectangle 337"/>
          <p:cNvSpPr/>
          <p:nvPr/>
        </p:nvSpPr>
        <p:spPr>
          <a:xfrm rot="10800000">
            <a:off x="71741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2" name="Rectangle 321"/>
          <p:cNvSpPr/>
          <p:nvPr/>
        </p:nvSpPr>
        <p:spPr>
          <a:xfrm rot="10800000">
            <a:off x="63606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5" name="Rectangle 334"/>
          <p:cNvSpPr/>
          <p:nvPr/>
        </p:nvSpPr>
        <p:spPr>
          <a:xfrm rot="10800000">
            <a:off x="104283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7" name="Rectangle 316"/>
          <p:cNvSpPr/>
          <p:nvPr/>
        </p:nvSpPr>
        <p:spPr>
          <a:xfrm rot="10800000">
            <a:off x="1124193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4" name="Rectangle 303"/>
          <p:cNvSpPr/>
          <p:nvPr/>
        </p:nvSpPr>
        <p:spPr>
          <a:xfrm rot="10800000">
            <a:off x="55470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5" name="Rectangle 284"/>
          <p:cNvSpPr/>
          <p:nvPr/>
        </p:nvSpPr>
        <p:spPr>
          <a:xfrm rot="10800000">
            <a:off x="473351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0" name="Rectangle 159"/>
          <p:cNvSpPr/>
          <p:nvPr/>
        </p:nvSpPr>
        <p:spPr>
          <a:xfrm rot="10800000">
            <a:off x="55470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4" name="Rectangle 193"/>
          <p:cNvSpPr/>
          <p:nvPr/>
        </p:nvSpPr>
        <p:spPr>
          <a:xfrm>
            <a:off x="250722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6" name="Rectangle 195"/>
          <p:cNvSpPr/>
          <p:nvPr/>
        </p:nvSpPr>
        <p:spPr>
          <a:xfrm>
            <a:off x="2669931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9" name="Rectangle 188"/>
          <p:cNvSpPr/>
          <p:nvPr/>
        </p:nvSpPr>
        <p:spPr>
          <a:xfrm>
            <a:off x="2425871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2" name="Rectangle 191"/>
          <p:cNvSpPr/>
          <p:nvPr/>
        </p:nvSpPr>
        <p:spPr>
          <a:xfrm>
            <a:off x="2751286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1" name="Rectangle 220"/>
          <p:cNvSpPr/>
          <p:nvPr/>
        </p:nvSpPr>
        <p:spPr>
          <a:xfrm>
            <a:off x="218180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7" name="Rectangle 216"/>
          <p:cNvSpPr/>
          <p:nvPr/>
        </p:nvSpPr>
        <p:spPr>
          <a:xfrm>
            <a:off x="226315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" name="Rectangle 145"/>
          <p:cNvSpPr/>
          <p:nvPr/>
        </p:nvSpPr>
        <p:spPr>
          <a:xfrm>
            <a:off x="120554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" name="Rectangle 144"/>
          <p:cNvSpPr/>
          <p:nvPr/>
        </p:nvSpPr>
        <p:spPr>
          <a:xfrm>
            <a:off x="104283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" name="Rectangle 150"/>
          <p:cNvSpPr/>
          <p:nvPr/>
        </p:nvSpPr>
        <p:spPr>
          <a:xfrm rot="10800000">
            <a:off x="104283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2" name="Rectangle 281"/>
          <p:cNvSpPr/>
          <p:nvPr/>
        </p:nvSpPr>
        <p:spPr>
          <a:xfrm rot="10800000">
            <a:off x="128690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" name="Rectangle 151"/>
          <p:cNvSpPr/>
          <p:nvPr/>
        </p:nvSpPr>
        <p:spPr>
          <a:xfrm rot="10800000">
            <a:off x="1205543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" name="Rectangle 149"/>
          <p:cNvSpPr/>
          <p:nvPr/>
        </p:nvSpPr>
        <p:spPr>
          <a:xfrm rot="10800000">
            <a:off x="1368254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1" name="Rectangle 160"/>
          <p:cNvSpPr/>
          <p:nvPr/>
        </p:nvSpPr>
        <p:spPr>
          <a:xfrm>
            <a:off x="234451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4" name="Rectangle 263"/>
          <p:cNvSpPr/>
          <p:nvPr/>
        </p:nvSpPr>
        <p:spPr>
          <a:xfrm>
            <a:off x="226316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4" name="Rectangle 223"/>
          <p:cNvSpPr/>
          <p:nvPr/>
        </p:nvSpPr>
        <p:spPr>
          <a:xfrm>
            <a:off x="258857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1" name="Rectangle 370"/>
          <p:cNvSpPr/>
          <p:nvPr/>
        </p:nvSpPr>
        <p:spPr>
          <a:xfrm>
            <a:off x="250722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8" name="Rectangle 237"/>
          <p:cNvSpPr/>
          <p:nvPr/>
        </p:nvSpPr>
        <p:spPr>
          <a:xfrm rot="10800000">
            <a:off x="2263156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6" name="Rectangle 325"/>
          <p:cNvSpPr/>
          <p:nvPr/>
        </p:nvSpPr>
        <p:spPr>
          <a:xfrm rot="10800000">
            <a:off x="266992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4" name="Rectangle 203"/>
          <p:cNvSpPr/>
          <p:nvPr/>
        </p:nvSpPr>
        <p:spPr>
          <a:xfrm>
            <a:off x="55470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1" name="Rectangle 200"/>
          <p:cNvSpPr/>
          <p:nvPr/>
        </p:nvSpPr>
        <p:spPr>
          <a:xfrm>
            <a:off x="63606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7" name="Rectangle 346"/>
          <p:cNvSpPr/>
          <p:nvPr/>
        </p:nvSpPr>
        <p:spPr>
          <a:xfrm>
            <a:off x="554706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7" name="Rectangle 376"/>
          <p:cNvSpPr/>
          <p:nvPr/>
        </p:nvSpPr>
        <p:spPr>
          <a:xfrm>
            <a:off x="47335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8" name="Rectangle 307"/>
          <p:cNvSpPr/>
          <p:nvPr/>
        </p:nvSpPr>
        <p:spPr>
          <a:xfrm rot="10800000">
            <a:off x="275128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2" name="Rectangle 291"/>
          <p:cNvSpPr/>
          <p:nvPr/>
        </p:nvSpPr>
        <p:spPr>
          <a:xfrm rot="10800000">
            <a:off x="250722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3" name="Rectangle 272"/>
          <p:cNvSpPr/>
          <p:nvPr/>
        </p:nvSpPr>
        <p:spPr>
          <a:xfrm rot="10800000">
            <a:off x="242587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4" name="Rectangle 273"/>
          <p:cNvSpPr/>
          <p:nvPr/>
        </p:nvSpPr>
        <p:spPr>
          <a:xfrm rot="10800000">
            <a:off x="258857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" name="Rectangle 4"/>
          <p:cNvSpPr/>
          <p:nvPr/>
        </p:nvSpPr>
        <p:spPr>
          <a:xfrm rot="10800000">
            <a:off x="250721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2" name="Rectangle 311"/>
          <p:cNvSpPr/>
          <p:nvPr/>
        </p:nvSpPr>
        <p:spPr>
          <a:xfrm rot="10800000">
            <a:off x="2100450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3" name="Rectangle 292"/>
          <p:cNvSpPr/>
          <p:nvPr/>
        </p:nvSpPr>
        <p:spPr>
          <a:xfrm rot="10800000">
            <a:off x="218180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4" name="Rectangle 293"/>
          <p:cNvSpPr/>
          <p:nvPr/>
        </p:nvSpPr>
        <p:spPr>
          <a:xfrm rot="10800000">
            <a:off x="201909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6" name="Rectangle 275"/>
          <p:cNvSpPr/>
          <p:nvPr/>
        </p:nvSpPr>
        <p:spPr>
          <a:xfrm rot="10800000">
            <a:off x="210045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" name="Rectangle 143"/>
          <p:cNvSpPr/>
          <p:nvPr/>
        </p:nvSpPr>
        <p:spPr>
          <a:xfrm rot="10800000">
            <a:off x="185638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9" name="Rectangle 448"/>
          <p:cNvSpPr/>
          <p:nvPr/>
        </p:nvSpPr>
        <p:spPr>
          <a:xfrm>
            <a:off x="2751281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" name="Rectangle 146"/>
          <p:cNvSpPr/>
          <p:nvPr/>
        </p:nvSpPr>
        <p:spPr>
          <a:xfrm>
            <a:off x="153096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" name="Rectangle 154"/>
          <p:cNvSpPr/>
          <p:nvPr/>
        </p:nvSpPr>
        <p:spPr>
          <a:xfrm>
            <a:off x="218180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2" name="Rectangle 161"/>
          <p:cNvSpPr/>
          <p:nvPr/>
        </p:nvSpPr>
        <p:spPr>
          <a:xfrm>
            <a:off x="250722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8" name="Rectangle 177"/>
          <p:cNvSpPr/>
          <p:nvPr/>
        </p:nvSpPr>
        <p:spPr>
          <a:xfrm>
            <a:off x="1205549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9" name="Rectangle 178"/>
          <p:cNvSpPr/>
          <p:nvPr/>
        </p:nvSpPr>
        <p:spPr>
          <a:xfrm>
            <a:off x="153096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2" name="Rectangle 171"/>
          <p:cNvSpPr/>
          <p:nvPr/>
        </p:nvSpPr>
        <p:spPr>
          <a:xfrm>
            <a:off x="71741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1" name="Rectangle 170"/>
          <p:cNvSpPr/>
          <p:nvPr/>
        </p:nvSpPr>
        <p:spPr>
          <a:xfrm>
            <a:off x="88012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9" name="Rectangle 168"/>
          <p:cNvSpPr/>
          <p:nvPr/>
        </p:nvSpPr>
        <p:spPr>
          <a:xfrm>
            <a:off x="79877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3" name="Rectangle 172"/>
          <p:cNvSpPr/>
          <p:nvPr/>
        </p:nvSpPr>
        <p:spPr>
          <a:xfrm>
            <a:off x="112419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4" name="Rectangle 173"/>
          <p:cNvSpPr/>
          <p:nvPr/>
        </p:nvSpPr>
        <p:spPr>
          <a:xfrm>
            <a:off x="128690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2" name="Rectangle 211"/>
          <p:cNvSpPr/>
          <p:nvPr/>
        </p:nvSpPr>
        <p:spPr>
          <a:xfrm>
            <a:off x="120554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3" name="Rectangle 212"/>
          <p:cNvSpPr/>
          <p:nvPr/>
        </p:nvSpPr>
        <p:spPr>
          <a:xfrm>
            <a:off x="153096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2" name="Rectangle 201"/>
          <p:cNvSpPr/>
          <p:nvPr/>
        </p:nvSpPr>
        <p:spPr>
          <a:xfrm>
            <a:off x="96148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8" name="Rectangle 347"/>
          <p:cNvSpPr/>
          <p:nvPr/>
        </p:nvSpPr>
        <p:spPr>
          <a:xfrm>
            <a:off x="88012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0" name="Rectangle 209"/>
          <p:cNvSpPr/>
          <p:nvPr/>
        </p:nvSpPr>
        <p:spPr>
          <a:xfrm>
            <a:off x="1449614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6" name="Rectangle 355"/>
          <p:cNvSpPr/>
          <p:nvPr/>
        </p:nvSpPr>
        <p:spPr>
          <a:xfrm>
            <a:off x="1530966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5" name="Rectangle 344"/>
          <p:cNvSpPr/>
          <p:nvPr/>
        </p:nvSpPr>
        <p:spPr>
          <a:xfrm>
            <a:off x="96148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1" name="Rectangle 350"/>
          <p:cNvSpPr/>
          <p:nvPr/>
        </p:nvSpPr>
        <p:spPr>
          <a:xfrm>
            <a:off x="1286904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5" name="Rectangle 214"/>
          <p:cNvSpPr/>
          <p:nvPr/>
        </p:nvSpPr>
        <p:spPr>
          <a:xfrm>
            <a:off x="177503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2" name="Rectangle 361"/>
          <p:cNvSpPr/>
          <p:nvPr/>
        </p:nvSpPr>
        <p:spPr>
          <a:xfrm>
            <a:off x="169367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0" name="Rectangle 259"/>
          <p:cNvSpPr/>
          <p:nvPr/>
        </p:nvSpPr>
        <p:spPr>
          <a:xfrm>
            <a:off x="161232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5" name="Rectangle 184"/>
          <p:cNvSpPr/>
          <p:nvPr/>
        </p:nvSpPr>
        <p:spPr>
          <a:xfrm>
            <a:off x="1693676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1" name="Rectangle 180"/>
          <p:cNvSpPr/>
          <p:nvPr/>
        </p:nvSpPr>
        <p:spPr>
          <a:xfrm>
            <a:off x="1775032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1" name="Rectangle 360"/>
          <p:cNvSpPr/>
          <p:nvPr/>
        </p:nvSpPr>
        <p:spPr>
          <a:xfrm>
            <a:off x="210045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1" name="Rectangle 430"/>
          <p:cNvSpPr/>
          <p:nvPr/>
        </p:nvSpPr>
        <p:spPr>
          <a:xfrm rot="10800000">
            <a:off x="234451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4" name="Rectangle 433"/>
          <p:cNvSpPr/>
          <p:nvPr/>
        </p:nvSpPr>
        <p:spPr>
          <a:xfrm rot="10800000">
            <a:off x="2019093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6" name="Rectangle 345"/>
          <p:cNvSpPr/>
          <p:nvPr/>
        </p:nvSpPr>
        <p:spPr>
          <a:xfrm>
            <a:off x="798773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9" name="Rectangle 358"/>
          <p:cNvSpPr/>
          <p:nvPr/>
        </p:nvSpPr>
        <p:spPr>
          <a:xfrm>
            <a:off x="193774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3" name="Rectangle 332"/>
          <p:cNvSpPr/>
          <p:nvPr/>
        </p:nvSpPr>
        <p:spPr>
          <a:xfrm rot="10800000">
            <a:off x="153096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5" name="Rectangle 384"/>
          <p:cNvSpPr/>
          <p:nvPr/>
        </p:nvSpPr>
        <p:spPr>
          <a:xfrm rot="10800000">
            <a:off x="161232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3" name="Rectangle 312"/>
          <p:cNvSpPr/>
          <p:nvPr/>
        </p:nvSpPr>
        <p:spPr>
          <a:xfrm rot="10800000">
            <a:off x="177503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7" name="Rectangle 296"/>
          <p:cNvSpPr/>
          <p:nvPr/>
        </p:nvSpPr>
        <p:spPr>
          <a:xfrm rot="10800000">
            <a:off x="15309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3" name="Rectangle 382"/>
          <p:cNvSpPr/>
          <p:nvPr/>
        </p:nvSpPr>
        <p:spPr>
          <a:xfrm rot="10800000">
            <a:off x="177503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2" name="Rectangle 331"/>
          <p:cNvSpPr/>
          <p:nvPr/>
        </p:nvSpPr>
        <p:spPr>
          <a:xfrm rot="10800000">
            <a:off x="1856381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7" name="Rectangle 276"/>
          <p:cNvSpPr/>
          <p:nvPr/>
        </p:nvSpPr>
        <p:spPr>
          <a:xfrm rot="10800000">
            <a:off x="177503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9" name="Rectangle 278"/>
          <p:cNvSpPr/>
          <p:nvPr/>
        </p:nvSpPr>
        <p:spPr>
          <a:xfrm rot="10800000">
            <a:off x="161232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" name="Rectangle 142"/>
          <p:cNvSpPr/>
          <p:nvPr/>
        </p:nvSpPr>
        <p:spPr>
          <a:xfrm rot="10800000">
            <a:off x="169367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9" name="Rectangle 378"/>
          <p:cNvSpPr/>
          <p:nvPr/>
        </p:nvSpPr>
        <p:spPr>
          <a:xfrm rot="10800000">
            <a:off x="242587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7" name="Rectangle 326"/>
          <p:cNvSpPr/>
          <p:nvPr/>
        </p:nvSpPr>
        <p:spPr>
          <a:xfrm rot="10800000">
            <a:off x="234451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5" name="Rectangle 324"/>
          <p:cNvSpPr/>
          <p:nvPr/>
        </p:nvSpPr>
        <p:spPr>
          <a:xfrm>
            <a:off x="315806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3" name="Rectangle 342"/>
          <p:cNvSpPr/>
          <p:nvPr/>
        </p:nvSpPr>
        <p:spPr>
          <a:xfrm>
            <a:off x="348348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5" name="Rectangle 394"/>
          <p:cNvSpPr/>
          <p:nvPr/>
        </p:nvSpPr>
        <p:spPr>
          <a:xfrm>
            <a:off x="332077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6" name="Rectangle 395"/>
          <p:cNvSpPr/>
          <p:nvPr/>
        </p:nvSpPr>
        <p:spPr>
          <a:xfrm>
            <a:off x="3076708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7" name="Rectangle 396"/>
          <p:cNvSpPr/>
          <p:nvPr/>
        </p:nvSpPr>
        <p:spPr>
          <a:xfrm>
            <a:off x="3239416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8" name="Rectangle 397"/>
          <p:cNvSpPr/>
          <p:nvPr/>
        </p:nvSpPr>
        <p:spPr>
          <a:xfrm>
            <a:off x="340212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9" name="Rectangle 398"/>
          <p:cNvSpPr/>
          <p:nvPr/>
        </p:nvSpPr>
        <p:spPr>
          <a:xfrm>
            <a:off x="3564837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0" name="Rectangle 399"/>
          <p:cNvSpPr/>
          <p:nvPr/>
        </p:nvSpPr>
        <p:spPr>
          <a:xfrm>
            <a:off x="389025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1" name="Rectangle 400"/>
          <p:cNvSpPr/>
          <p:nvPr/>
        </p:nvSpPr>
        <p:spPr>
          <a:xfrm>
            <a:off x="4052969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2" name="Rectangle 401"/>
          <p:cNvSpPr/>
          <p:nvPr/>
        </p:nvSpPr>
        <p:spPr>
          <a:xfrm>
            <a:off x="372754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3" name="Rectangle 402"/>
          <p:cNvSpPr/>
          <p:nvPr/>
        </p:nvSpPr>
        <p:spPr>
          <a:xfrm>
            <a:off x="4215678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4" name="Rectangle 403"/>
          <p:cNvSpPr/>
          <p:nvPr/>
        </p:nvSpPr>
        <p:spPr>
          <a:xfrm>
            <a:off x="437838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5" name="Rectangle 404"/>
          <p:cNvSpPr/>
          <p:nvPr/>
        </p:nvSpPr>
        <p:spPr>
          <a:xfrm>
            <a:off x="4541096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6" name="Rectangle 405"/>
          <p:cNvSpPr/>
          <p:nvPr/>
        </p:nvSpPr>
        <p:spPr>
          <a:xfrm>
            <a:off x="4703806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7" name="Rectangle 406"/>
          <p:cNvSpPr/>
          <p:nvPr/>
        </p:nvSpPr>
        <p:spPr>
          <a:xfrm>
            <a:off x="4866514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8" name="Rectangle 407"/>
          <p:cNvSpPr/>
          <p:nvPr/>
        </p:nvSpPr>
        <p:spPr>
          <a:xfrm>
            <a:off x="5191934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9" name="Rectangle 408"/>
          <p:cNvSpPr/>
          <p:nvPr/>
        </p:nvSpPr>
        <p:spPr>
          <a:xfrm>
            <a:off x="551734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0" name="Rectangle 409"/>
          <p:cNvSpPr/>
          <p:nvPr/>
        </p:nvSpPr>
        <p:spPr>
          <a:xfrm>
            <a:off x="5029224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1" name="Rectangle 410"/>
          <p:cNvSpPr/>
          <p:nvPr/>
        </p:nvSpPr>
        <p:spPr>
          <a:xfrm>
            <a:off x="397161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2" name="Rectangle 411"/>
          <p:cNvSpPr/>
          <p:nvPr/>
        </p:nvSpPr>
        <p:spPr>
          <a:xfrm>
            <a:off x="429703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3" name="Rectangle 412"/>
          <p:cNvSpPr/>
          <p:nvPr/>
        </p:nvSpPr>
        <p:spPr>
          <a:xfrm>
            <a:off x="445974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4" name="Rectangle 413"/>
          <p:cNvSpPr/>
          <p:nvPr/>
        </p:nvSpPr>
        <p:spPr>
          <a:xfrm>
            <a:off x="462245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5" name="Rectangle 414"/>
          <p:cNvSpPr/>
          <p:nvPr/>
        </p:nvSpPr>
        <p:spPr>
          <a:xfrm>
            <a:off x="5435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6" name="Rectangle 415"/>
          <p:cNvSpPr/>
          <p:nvPr/>
        </p:nvSpPr>
        <p:spPr>
          <a:xfrm>
            <a:off x="527328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7" name="Rectangle 416"/>
          <p:cNvSpPr/>
          <p:nvPr/>
        </p:nvSpPr>
        <p:spPr>
          <a:xfrm>
            <a:off x="299535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8" name="Rectangle 417"/>
          <p:cNvSpPr/>
          <p:nvPr/>
        </p:nvSpPr>
        <p:spPr>
          <a:xfrm>
            <a:off x="5598703" y="632011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9" name="Rectangle 418"/>
          <p:cNvSpPr/>
          <p:nvPr/>
        </p:nvSpPr>
        <p:spPr>
          <a:xfrm rot="10800000">
            <a:off x="5273284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0" name="Rectangle 419"/>
          <p:cNvSpPr/>
          <p:nvPr/>
        </p:nvSpPr>
        <p:spPr>
          <a:xfrm rot="10800000">
            <a:off x="494786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1" name="Rectangle 420"/>
          <p:cNvSpPr/>
          <p:nvPr/>
        </p:nvSpPr>
        <p:spPr>
          <a:xfrm rot="10800000">
            <a:off x="478515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2" name="Rectangle 421"/>
          <p:cNvSpPr/>
          <p:nvPr/>
        </p:nvSpPr>
        <p:spPr>
          <a:xfrm rot="10800000">
            <a:off x="4622450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3" name="Rectangle 422"/>
          <p:cNvSpPr/>
          <p:nvPr/>
        </p:nvSpPr>
        <p:spPr>
          <a:xfrm rot="10800000">
            <a:off x="413432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4" name="Rectangle 423"/>
          <p:cNvSpPr/>
          <p:nvPr/>
        </p:nvSpPr>
        <p:spPr>
          <a:xfrm rot="10800000">
            <a:off x="348347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5" name="Rectangle 424"/>
          <p:cNvSpPr/>
          <p:nvPr/>
        </p:nvSpPr>
        <p:spPr>
          <a:xfrm rot="10800000">
            <a:off x="332077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6" name="Rectangle 425"/>
          <p:cNvSpPr/>
          <p:nvPr/>
        </p:nvSpPr>
        <p:spPr>
          <a:xfrm rot="10800000">
            <a:off x="299534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7" name="Rectangle 426"/>
          <p:cNvSpPr/>
          <p:nvPr/>
        </p:nvSpPr>
        <p:spPr>
          <a:xfrm rot="10800000">
            <a:off x="5598703" y="2909943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8" name="Rectangle 427"/>
          <p:cNvSpPr/>
          <p:nvPr/>
        </p:nvSpPr>
        <p:spPr>
          <a:xfrm>
            <a:off x="3239420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9" name="Rectangle 428"/>
          <p:cNvSpPr/>
          <p:nvPr/>
        </p:nvSpPr>
        <p:spPr>
          <a:xfrm>
            <a:off x="3564840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7" name="Rectangle 446"/>
          <p:cNvSpPr/>
          <p:nvPr/>
        </p:nvSpPr>
        <p:spPr>
          <a:xfrm>
            <a:off x="3158066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0" name="Rectangle 449"/>
          <p:cNvSpPr/>
          <p:nvPr/>
        </p:nvSpPr>
        <p:spPr>
          <a:xfrm>
            <a:off x="421568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1" name="Rectangle 450"/>
          <p:cNvSpPr/>
          <p:nvPr/>
        </p:nvSpPr>
        <p:spPr>
          <a:xfrm>
            <a:off x="4052972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2" name="Rectangle 451"/>
          <p:cNvSpPr/>
          <p:nvPr/>
        </p:nvSpPr>
        <p:spPr>
          <a:xfrm>
            <a:off x="3646195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3" name="Rectangle 452"/>
          <p:cNvSpPr/>
          <p:nvPr/>
        </p:nvSpPr>
        <p:spPr>
          <a:xfrm>
            <a:off x="3971618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4" name="Rectangle 453"/>
          <p:cNvSpPr/>
          <p:nvPr/>
        </p:nvSpPr>
        <p:spPr>
          <a:xfrm>
            <a:off x="454110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5" name="Rectangle 454"/>
          <p:cNvSpPr/>
          <p:nvPr/>
        </p:nvSpPr>
        <p:spPr>
          <a:xfrm>
            <a:off x="4866518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6" name="Rectangle 455"/>
          <p:cNvSpPr/>
          <p:nvPr/>
        </p:nvSpPr>
        <p:spPr>
          <a:xfrm>
            <a:off x="4703809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7" name="Rectangle 456"/>
          <p:cNvSpPr/>
          <p:nvPr/>
        </p:nvSpPr>
        <p:spPr>
          <a:xfrm>
            <a:off x="445974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8" name="Rectangle 457"/>
          <p:cNvSpPr/>
          <p:nvPr/>
        </p:nvSpPr>
        <p:spPr>
          <a:xfrm>
            <a:off x="4785164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9" name="Rectangle 458"/>
          <p:cNvSpPr/>
          <p:nvPr/>
        </p:nvSpPr>
        <p:spPr>
          <a:xfrm>
            <a:off x="462245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0" name="Rectangle 459"/>
          <p:cNvSpPr/>
          <p:nvPr/>
        </p:nvSpPr>
        <p:spPr>
          <a:xfrm>
            <a:off x="519193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1" name="Rectangle 460"/>
          <p:cNvSpPr/>
          <p:nvPr/>
        </p:nvSpPr>
        <p:spPr>
          <a:xfrm>
            <a:off x="551735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2" name="Rectangle 461"/>
          <p:cNvSpPr/>
          <p:nvPr/>
        </p:nvSpPr>
        <p:spPr>
          <a:xfrm>
            <a:off x="4947873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3" name="Rectangle 462"/>
          <p:cNvSpPr/>
          <p:nvPr/>
        </p:nvSpPr>
        <p:spPr>
          <a:xfrm>
            <a:off x="2995353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4" name="Rectangle 463"/>
          <p:cNvSpPr/>
          <p:nvPr/>
        </p:nvSpPr>
        <p:spPr>
          <a:xfrm>
            <a:off x="5598708" y="957431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5" name="Rectangle 464"/>
          <p:cNvSpPr/>
          <p:nvPr/>
        </p:nvSpPr>
        <p:spPr>
          <a:xfrm>
            <a:off x="5680063" y="112014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6" name="Rectangle 465"/>
          <p:cNvSpPr/>
          <p:nvPr/>
        </p:nvSpPr>
        <p:spPr>
          <a:xfrm>
            <a:off x="3076711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7" name="Rectangle 466"/>
          <p:cNvSpPr/>
          <p:nvPr/>
        </p:nvSpPr>
        <p:spPr>
          <a:xfrm>
            <a:off x="340213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8" name="Rectangle 467"/>
          <p:cNvSpPr/>
          <p:nvPr/>
        </p:nvSpPr>
        <p:spPr>
          <a:xfrm>
            <a:off x="348348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9" name="Rectangle 468"/>
          <p:cNvSpPr/>
          <p:nvPr/>
        </p:nvSpPr>
        <p:spPr>
          <a:xfrm>
            <a:off x="332077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0" name="Rectangle 469"/>
          <p:cNvSpPr/>
          <p:nvPr/>
        </p:nvSpPr>
        <p:spPr>
          <a:xfrm>
            <a:off x="3727552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1" name="Rectangle 470"/>
          <p:cNvSpPr/>
          <p:nvPr/>
        </p:nvSpPr>
        <p:spPr>
          <a:xfrm>
            <a:off x="389026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2" name="Rectangle 471"/>
          <p:cNvSpPr/>
          <p:nvPr/>
        </p:nvSpPr>
        <p:spPr>
          <a:xfrm>
            <a:off x="4215681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3" name="Rectangle 472"/>
          <p:cNvSpPr/>
          <p:nvPr/>
        </p:nvSpPr>
        <p:spPr>
          <a:xfrm>
            <a:off x="364619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4" name="Rectangle 473"/>
          <p:cNvSpPr/>
          <p:nvPr/>
        </p:nvSpPr>
        <p:spPr>
          <a:xfrm>
            <a:off x="397161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5" name="Rectangle 474"/>
          <p:cNvSpPr/>
          <p:nvPr/>
        </p:nvSpPr>
        <p:spPr>
          <a:xfrm>
            <a:off x="454109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6" name="Rectangle 475"/>
          <p:cNvSpPr/>
          <p:nvPr/>
        </p:nvSpPr>
        <p:spPr>
          <a:xfrm>
            <a:off x="4703808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7" name="Rectangle 476"/>
          <p:cNvSpPr/>
          <p:nvPr/>
        </p:nvSpPr>
        <p:spPr>
          <a:xfrm>
            <a:off x="429703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8" name="Rectangle 477"/>
          <p:cNvSpPr/>
          <p:nvPr/>
        </p:nvSpPr>
        <p:spPr>
          <a:xfrm>
            <a:off x="445974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9" name="Rectangle 478"/>
          <p:cNvSpPr/>
          <p:nvPr/>
        </p:nvSpPr>
        <p:spPr>
          <a:xfrm>
            <a:off x="4622452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0" name="Rectangle 479"/>
          <p:cNvSpPr/>
          <p:nvPr/>
        </p:nvSpPr>
        <p:spPr>
          <a:xfrm>
            <a:off x="502922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1" name="Rectangle 480"/>
          <p:cNvSpPr/>
          <p:nvPr/>
        </p:nvSpPr>
        <p:spPr>
          <a:xfrm>
            <a:off x="5517352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2" name="Rectangle 481"/>
          <p:cNvSpPr/>
          <p:nvPr/>
        </p:nvSpPr>
        <p:spPr>
          <a:xfrm>
            <a:off x="5354644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3" name="Rectangle 482"/>
          <p:cNvSpPr/>
          <p:nvPr/>
        </p:nvSpPr>
        <p:spPr>
          <a:xfrm>
            <a:off x="4947871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4" name="Rectangle 483"/>
          <p:cNvSpPr/>
          <p:nvPr/>
        </p:nvSpPr>
        <p:spPr>
          <a:xfrm>
            <a:off x="511058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5" name="Rectangle 484"/>
          <p:cNvSpPr/>
          <p:nvPr/>
        </p:nvSpPr>
        <p:spPr>
          <a:xfrm>
            <a:off x="543599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6" name="Rectangle 485"/>
          <p:cNvSpPr/>
          <p:nvPr/>
        </p:nvSpPr>
        <p:spPr>
          <a:xfrm>
            <a:off x="527328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7" name="Rectangle 486"/>
          <p:cNvSpPr/>
          <p:nvPr/>
        </p:nvSpPr>
        <p:spPr>
          <a:xfrm>
            <a:off x="299535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8" name="Rectangle 487"/>
          <p:cNvSpPr/>
          <p:nvPr/>
        </p:nvSpPr>
        <p:spPr>
          <a:xfrm>
            <a:off x="5598706" y="128285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9" name="Rectangle 488"/>
          <p:cNvSpPr/>
          <p:nvPr/>
        </p:nvSpPr>
        <p:spPr>
          <a:xfrm>
            <a:off x="5680062" y="1445559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0" name="Rectangle 489"/>
          <p:cNvSpPr/>
          <p:nvPr/>
        </p:nvSpPr>
        <p:spPr>
          <a:xfrm>
            <a:off x="307671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1" name="Rectangle 490"/>
          <p:cNvSpPr/>
          <p:nvPr/>
        </p:nvSpPr>
        <p:spPr>
          <a:xfrm rot="10800000">
            <a:off x="5354638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3" name="Rectangle 492"/>
          <p:cNvSpPr/>
          <p:nvPr/>
        </p:nvSpPr>
        <p:spPr>
          <a:xfrm rot="10800000">
            <a:off x="519193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4" name="Rectangle 493"/>
          <p:cNvSpPr/>
          <p:nvPr/>
        </p:nvSpPr>
        <p:spPr>
          <a:xfrm rot="10800000">
            <a:off x="470380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5" name="Rectangle 494"/>
          <p:cNvSpPr/>
          <p:nvPr/>
        </p:nvSpPr>
        <p:spPr>
          <a:xfrm rot="10800000">
            <a:off x="4541100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6" name="Rectangle 495"/>
          <p:cNvSpPr/>
          <p:nvPr/>
        </p:nvSpPr>
        <p:spPr>
          <a:xfrm rot="10800000">
            <a:off x="4215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7" name="Rectangle 496"/>
          <p:cNvSpPr/>
          <p:nvPr/>
        </p:nvSpPr>
        <p:spPr>
          <a:xfrm rot="10800000">
            <a:off x="405297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9" name="Rectangle 498"/>
          <p:cNvSpPr/>
          <p:nvPr/>
        </p:nvSpPr>
        <p:spPr>
          <a:xfrm rot="10800000">
            <a:off x="307670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0" name="Rectangle 499"/>
          <p:cNvSpPr/>
          <p:nvPr/>
        </p:nvSpPr>
        <p:spPr>
          <a:xfrm rot="10800000">
            <a:off x="323941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1" name="Rectangle 500"/>
          <p:cNvSpPr/>
          <p:nvPr/>
        </p:nvSpPr>
        <p:spPr>
          <a:xfrm rot="10800000">
            <a:off x="5680058" y="3072653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2" name="Rectangle 501"/>
          <p:cNvSpPr/>
          <p:nvPr/>
        </p:nvSpPr>
        <p:spPr>
          <a:xfrm>
            <a:off x="323941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3" name="Rectangle 502"/>
          <p:cNvSpPr/>
          <p:nvPr/>
        </p:nvSpPr>
        <p:spPr>
          <a:xfrm>
            <a:off x="3564837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4" name="Rectangle 503"/>
          <p:cNvSpPr/>
          <p:nvPr/>
        </p:nvSpPr>
        <p:spPr>
          <a:xfrm>
            <a:off x="3402126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5" name="Rectangle 504"/>
          <p:cNvSpPr/>
          <p:nvPr/>
        </p:nvSpPr>
        <p:spPr>
          <a:xfrm>
            <a:off x="372755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6" name="Rectangle 505"/>
          <p:cNvSpPr/>
          <p:nvPr/>
        </p:nvSpPr>
        <p:spPr>
          <a:xfrm>
            <a:off x="389026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7" name="Rectangle 506"/>
          <p:cNvSpPr/>
          <p:nvPr/>
        </p:nvSpPr>
        <p:spPr>
          <a:xfrm>
            <a:off x="4052972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8" name="Rectangle 507"/>
          <p:cNvSpPr/>
          <p:nvPr/>
        </p:nvSpPr>
        <p:spPr>
          <a:xfrm>
            <a:off x="437838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9" name="Rectangle 508"/>
          <p:cNvSpPr/>
          <p:nvPr/>
        </p:nvSpPr>
        <p:spPr>
          <a:xfrm>
            <a:off x="4541098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0" name="Rectangle 509"/>
          <p:cNvSpPr/>
          <p:nvPr/>
        </p:nvSpPr>
        <p:spPr>
          <a:xfrm>
            <a:off x="4703807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1" name="Rectangle 510"/>
          <p:cNvSpPr/>
          <p:nvPr/>
        </p:nvSpPr>
        <p:spPr>
          <a:xfrm>
            <a:off x="502922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2" name="Rectangle 511"/>
          <p:cNvSpPr/>
          <p:nvPr/>
        </p:nvSpPr>
        <p:spPr>
          <a:xfrm>
            <a:off x="5191937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3" name="Rectangle 512"/>
          <p:cNvSpPr/>
          <p:nvPr/>
        </p:nvSpPr>
        <p:spPr>
          <a:xfrm>
            <a:off x="551735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4" name="Rectangle 513"/>
          <p:cNvSpPr/>
          <p:nvPr/>
        </p:nvSpPr>
        <p:spPr>
          <a:xfrm>
            <a:off x="535464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5" name="Rectangle 514"/>
          <p:cNvSpPr/>
          <p:nvPr/>
        </p:nvSpPr>
        <p:spPr>
          <a:xfrm>
            <a:off x="5680061" y="79472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6" name="Rectangle 515"/>
          <p:cNvSpPr/>
          <p:nvPr/>
        </p:nvSpPr>
        <p:spPr>
          <a:xfrm>
            <a:off x="3076709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7" name="Rectangle 516"/>
          <p:cNvSpPr/>
          <p:nvPr/>
        </p:nvSpPr>
        <p:spPr>
          <a:xfrm rot="10800000">
            <a:off x="535464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8" name="Rectangle 517"/>
          <p:cNvSpPr/>
          <p:nvPr/>
        </p:nvSpPr>
        <p:spPr>
          <a:xfrm rot="10800000">
            <a:off x="4866518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9" name="Rectangle 518"/>
          <p:cNvSpPr/>
          <p:nvPr/>
        </p:nvSpPr>
        <p:spPr>
          <a:xfrm rot="10800000">
            <a:off x="454110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0" name="Rectangle 519"/>
          <p:cNvSpPr/>
          <p:nvPr/>
        </p:nvSpPr>
        <p:spPr>
          <a:xfrm rot="10800000">
            <a:off x="405297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1" name="Rectangle 520"/>
          <p:cNvSpPr/>
          <p:nvPr/>
        </p:nvSpPr>
        <p:spPr>
          <a:xfrm rot="10800000">
            <a:off x="372755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2" name="Rectangle 521"/>
          <p:cNvSpPr/>
          <p:nvPr/>
        </p:nvSpPr>
        <p:spPr>
          <a:xfrm rot="10800000">
            <a:off x="3564840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3" name="Rectangle 522"/>
          <p:cNvSpPr/>
          <p:nvPr/>
        </p:nvSpPr>
        <p:spPr>
          <a:xfrm rot="10800000">
            <a:off x="340213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4" name="Rectangle 523"/>
          <p:cNvSpPr/>
          <p:nvPr/>
        </p:nvSpPr>
        <p:spPr>
          <a:xfrm rot="10800000">
            <a:off x="323941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5" name="Rectangle 524"/>
          <p:cNvSpPr/>
          <p:nvPr/>
        </p:nvSpPr>
        <p:spPr>
          <a:xfrm rot="10800000">
            <a:off x="551735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6" name="Rectangle 525"/>
          <p:cNvSpPr/>
          <p:nvPr/>
        </p:nvSpPr>
        <p:spPr>
          <a:xfrm rot="10800000">
            <a:off x="5680064" y="274723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7" name="Rectangle 526"/>
          <p:cNvSpPr/>
          <p:nvPr/>
        </p:nvSpPr>
        <p:spPr>
          <a:xfrm rot="10800000">
            <a:off x="527328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8" name="Rectangle 527"/>
          <p:cNvSpPr/>
          <p:nvPr/>
        </p:nvSpPr>
        <p:spPr>
          <a:xfrm rot="10800000">
            <a:off x="494787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9" name="Rectangle 528"/>
          <p:cNvSpPr/>
          <p:nvPr/>
        </p:nvSpPr>
        <p:spPr>
          <a:xfrm rot="10800000">
            <a:off x="4297032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0" name="Rectangle 529"/>
          <p:cNvSpPr/>
          <p:nvPr/>
        </p:nvSpPr>
        <p:spPr>
          <a:xfrm rot="10800000">
            <a:off x="445974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1" name="Rectangle 530"/>
          <p:cNvSpPr/>
          <p:nvPr/>
        </p:nvSpPr>
        <p:spPr>
          <a:xfrm rot="10800000">
            <a:off x="397161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2" name="Rectangle 531"/>
          <p:cNvSpPr/>
          <p:nvPr/>
        </p:nvSpPr>
        <p:spPr>
          <a:xfrm rot="10800000">
            <a:off x="36461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3" name="Rectangle 532"/>
          <p:cNvSpPr/>
          <p:nvPr/>
        </p:nvSpPr>
        <p:spPr>
          <a:xfrm rot="10800000">
            <a:off x="3808901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4" name="Rectangle 533"/>
          <p:cNvSpPr/>
          <p:nvPr/>
        </p:nvSpPr>
        <p:spPr>
          <a:xfrm rot="10800000">
            <a:off x="348347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5" name="Rectangle 534"/>
          <p:cNvSpPr/>
          <p:nvPr/>
        </p:nvSpPr>
        <p:spPr>
          <a:xfrm rot="10800000">
            <a:off x="332077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6" name="Rectangle 535"/>
          <p:cNvSpPr/>
          <p:nvPr/>
        </p:nvSpPr>
        <p:spPr>
          <a:xfrm rot="10800000">
            <a:off x="299534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7" name="Rectangle 536"/>
          <p:cNvSpPr/>
          <p:nvPr/>
        </p:nvSpPr>
        <p:spPr>
          <a:xfrm rot="10800000">
            <a:off x="5598702" y="2584525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8" name="Rectangle 537"/>
          <p:cNvSpPr/>
          <p:nvPr/>
        </p:nvSpPr>
        <p:spPr>
          <a:xfrm rot="10800000">
            <a:off x="5435994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0" name="Rectangle 539"/>
          <p:cNvSpPr/>
          <p:nvPr/>
        </p:nvSpPr>
        <p:spPr>
          <a:xfrm rot="10800000">
            <a:off x="519193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1" name="Rectangle 540"/>
          <p:cNvSpPr/>
          <p:nvPr/>
        </p:nvSpPr>
        <p:spPr>
          <a:xfrm rot="10800000">
            <a:off x="486651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2" name="Rectangle 541"/>
          <p:cNvSpPr/>
          <p:nvPr/>
        </p:nvSpPr>
        <p:spPr>
          <a:xfrm rot="10800000">
            <a:off x="454110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3" name="Rectangle 542"/>
          <p:cNvSpPr/>
          <p:nvPr/>
        </p:nvSpPr>
        <p:spPr>
          <a:xfrm rot="10800000">
            <a:off x="4215681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4" name="Rectangle 543"/>
          <p:cNvSpPr/>
          <p:nvPr/>
        </p:nvSpPr>
        <p:spPr>
          <a:xfrm rot="10800000">
            <a:off x="405297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5" name="Rectangle 544"/>
          <p:cNvSpPr/>
          <p:nvPr/>
        </p:nvSpPr>
        <p:spPr>
          <a:xfrm rot="10800000">
            <a:off x="389026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6" name="Rectangle 545"/>
          <p:cNvSpPr/>
          <p:nvPr/>
        </p:nvSpPr>
        <p:spPr>
          <a:xfrm rot="10800000">
            <a:off x="356484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7" name="Rectangle 546"/>
          <p:cNvSpPr/>
          <p:nvPr/>
        </p:nvSpPr>
        <p:spPr>
          <a:xfrm rot="10800000">
            <a:off x="340213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8" name="Rectangle 547"/>
          <p:cNvSpPr/>
          <p:nvPr/>
        </p:nvSpPr>
        <p:spPr>
          <a:xfrm rot="10800000">
            <a:off x="307670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9" name="Rectangle 548"/>
          <p:cNvSpPr/>
          <p:nvPr/>
        </p:nvSpPr>
        <p:spPr>
          <a:xfrm rot="10800000">
            <a:off x="5680064" y="2421815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0" name="Rectangle 549"/>
          <p:cNvSpPr/>
          <p:nvPr/>
        </p:nvSpPr>
        <p:spPr>
          <a:xfrm rot="10800000">
            <a:off x="5110577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1" name="Rectangle 550"/>
          <p:cNvSpPr/>
          <p:nvPr/>
        </p:nvSpPr>
        <p:spPr>
          <a:xfrm rot="10800000">
            <a:off x="478515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2" name="Rectangle 551"/>
          <p:cNvSpPr/>
          <p:nvPr/>
        </p:nvSpPr>
        <p:spPr>
          <a:xfrm rot="10800000">
            <a:off x="462245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3" name="Rectangle 552"/>
          <p:cNvSpPr/>
          <p:nvPr/>
        </p:nvSpPr>
        <p:spPr>
          <a:xfrm rot="10800000">
            <a:off x="4297031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4" name="Rectangle 553"/>
          <p:cNvSpPr/>
          <p:nvPr/>
        </p:nvSpPr>
        <p:spPr>
          <a:xfrm rot="10800000">
            <a:off x="397161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6" name="Rectangle 555"/>
          <p:cNvSpPr/>
          <p:nvPr/>
        </p:nvSpPr>
        <p:spPr>
          <a:xfrm rot="10800000">
            <a:off x="348347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7" name="Rectangle 556"/>
          <p:cNvSpPr/>
          <p:nvPr/>
        </p:nvSpPr>
        <p:spPr>
          <a:xfrm rot="10800000">
            <a:off x="299534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8" name="Rectangle 557"/>
          <p:cNvSpPr/>
          <p:nvPr/>
        </p:nvSpPr>
        <p:spPr>
          <a:xfrm rot="10800000">
            <a:off x="315806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9" name="Rectangle 558"/>
          <p:cNvSpPr/>
          <p:nvPr/>
        </p:nvSpPr>
        <p:spPr>
          <a:xfrm rot="10800000">
            <a:off x="5598702" y="2259105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0" name="Rectangle 559"/>
          <p:cNvSpPr/>
          <p:nvPr/>
        </p:nvSpPr>
        <p:spPr>
          <a:xfrm rot="10800000">
            <a:off x="5435993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1" name="Rectangle 560"/>
          <p:cNvSpPr/>
          <p:nvPr/>
        </p:nvSpPr>
        <p:spPr>
          <a:xfrm>
            <a:off x="323942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2" name="Rectangle 561"/>
          <p:cNvSpPr/>
          <p:nvPr/>
        </p:nvSpPr>
        <p:spPr>
          <a:xfrm>
            <a:off x="332077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3" name="Rectangle 562"/>
          <p:cNvSpPr/>
          <p:nvPr/>
        </p:nvSpPr>
        <p:spPr>
          <a:xfrm>
            <a:off x="372755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4" name="Rectangle 563"/>
          <p:cNvSpPr/>
          <p:nvPr/>
        </p:nvSpPr>
        <p:spPr>
          <a:xfrm>
            <a:off x="421568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5" name="Rectangle 564"/>
          <p:cNvSpPr/>
          <p:nvPr/>
        </p:nvSpPr>
        <p:spPr>
          <a:xfrm>
            <a:off x="40529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6" name="Rectangle 565"/>
          <p:cNvSpPr/>
          <p:nvPr/>
        </p:nvSpPr>
        <p:spPr>
          <a:xfrm>
            <a:off x="364619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7" name="Rectangle 566"/>
          <p:cNvSpPr/>
          <p:nvPr/>
        </p:nvSpPr>
        <p:spPr>
          <a:xfrm>
            <a:off x="380890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8" name="Rectangle 567"/>
          <p:cNvSpPr/>
          <p:nvPr/>
        </p:nvSpPr>
        <p:spPr>
          <a:xfrm>
            <a:off x="397161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9" name="Rectangle 568"/>
          <p:cNvSpPr/>
          <p:nvPr/>
        </p:nvSpPr>
        <p:spPr>
          <a:xfrm>
            <a:off x="437839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0" name="Rectangle 569"/>
          <p:cNvSpPr/>
          <p:nvPr/>
        </p:nvSpPr>
        <p:spPr>
          <a:xfrm>
            <a:off x="4866518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1" name="Rectangle 570"/>
          <p:cNvSpPr/>
          <p:nvPr/>
        </p:nvSpPr>
        <p:spPr>
          <a:xfrm>
            <a:off x="445974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2" name="Rectangle 571"/>
          <p:cNvSpPr/>
          <p:nvPr/>
        </p:nvSpPr>
        <p:spPr>
          <a:xfrm>
            <a:off x="4785162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3" name="Rectangle 572"/>
          <p:cNvSpPr/>
          <p:nvPr/>
        </p:nvSpPr>
        <p:spPr>
          <a:xfrm>
            <a:off x="46224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4" name="Rectangle 573"/>
          <p:cNvSpPr/>
          <p:nvPr/>
        </p:nvSpPr>
        <p:spPr>
          <a:xfrm>
            <a:off x="502922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5" name="Rectangle 574"/>
          <p:cNvSpPr/>
          <p:nvPr/>
        </p:nvSpPr>
        <p:spPr>
          <a:xfrm>
            <a:off x="519193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6" name="Rectangle 575"/>
          <p:cNvSpPr/>
          <p:nvPr/>
        </p:nvSpPr>
        <p:spPr>
          <a:xfrm>
            <a:off x="551735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7" name="Rectangle 576"/>
          <p:cNvSpPr/>
          <p:nvPr/>
        </p:nvSpPr>
        <p:spPr>
          <a:xfrm>
            <a:off x="535464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8" name="Rectangle 577"/>
          <p:cNvSpPr/>
          <p:nvPr/>
        </p:nvSpPr>
        <p:spPr>
          <a:xfrm>
            <a:off x="4947871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9" name="Rectangle 578"/>
          <p:cNvSpPr/>
          <p:nvPr/>
        </p:nvSpPr>
        <p:spPr>
          <a:xfrm>
            <a:off x="5435997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0" name="Rectangle 579"/>
          <p:cNvSpPr/>
          <p:nvPr/>
        </p:nvSpPr>
        <p:spPr>
          <a:xfrm>
            <a:off x="527328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1" name="Rectangle 580"/>
          <p:cNvSpPr/>
          <p:nvPr/>
        </p:nvSpPr>
        <p:spPr>
          <a:xfrm>
            <a:off x="29953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2" name="Rectangle 581"/>
          <p:cNvSpPr/>
          <p:nvPr/>
        </p:nvSpPr>
        <p:spPr>
          <a:xfrm>
            <a:off x="5598706" y="1608269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3" name="Rectangle 582"/>
          <p:cNvSpPr/>
          <p:nvPr/>
        </p:nvSpPr>
        <p:spPr>
          <a:xfrm>
            <a:off x="5680063" y="177097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4" name="Rectangle 583"/>
          <p:cNvSpPr/>
          <p:nvPr/>
        </p:nvSpPr>
        <p:spPr>
          <a:xfrm rot="10800000">
            <a:off x="519193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5" name="Rectangle 584"/>
          <p:cNvSpPr/>
          <p:nvPr/>
        </p:nvSpPr>
        <p:spPr>
          <a:xfrm rot="10800000">
            <a:off x="486651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6" name="Rectangle 585"/>
          <p:cNvSpPr/>
          <p:nvPr/>
        </p:nvSpPr>
        <p:spPr>
          <a:xfrm rot="10800000">
            <a:off x="470380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7" name="Rectangle 586"/>
          <p:cNvSpPr/>
          <p:nvPr/>
        </p:nvSpPr>
        <p:spPr>
          <a:xfrm rot="10800000">
            <a:off x="454110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8" name="Rectangle 587"/>
          <p:cNvSpPr/>
          <p:nvPr/>
        </p:nvSpPr>
        <p:spPr>
          <a:xfrm rot="10800000">
            <a:off x="405297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0" name="Rectangle 589"/>
          <p:cNvSpPr/>
          <p:nvPr/>
        </p:nvSpPr>
        <p:spPr>
          <a:xfrm rot="10800000">
            <a:off x="3890262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3" name="Rectangle 592"/>
          <p:cNvSpPr/>
          <p:nvPr/>
        </p:nvSpPr>
        <p:spPr>
          <a:xfrm rot="10800000">
            <a:off x="5680064" y="2096396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4" name="Rectangle 593"/>
          <p:cNvSpPr/>
          <p:nvPr/>
        </p:nvSpPr>
        <p:spPr>
          <a:xfrm rot="10800000">
            <a:off x="5273287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5" name="Rectangle 594"/>
          <p:cNvSpPr/>
          <p:nvPr/>
        </p:nvSpPr>
        <p:spPr>
          <a:xfrm rot="10800000">
            <a:off x="511058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6" name="Rectangle 595"/>
          <p:cNvSpPr/>
          <p:nvPr/>
        </p:nvSpPr>
        <p:spPr>
          <a:xfrm rot="10800000">
            <a:off x="4785161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7" name="Rectangle 596"/>
          <p:cNvSpPr/>
          <p:nvPr/>
        </p:nvSpPr>
        <p:spPr>
          <a:xfrm rot="10800000">
            <a:off x="429703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8" name="Rectangle 597"/>
          <p:cNvSpPr/>
          <p:nvPr/>
        </p:nvSpPr>
        <p:spPr>
          <a:xfrm rot="10800000">
            <a:off x="445974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9" name="Rectangle 598"/>
          <p:cNvSpPr/>
          <p:nvPr/>
        </p:nvSpPr>
        <p:spPr>
          <a:xfrm rot="10800000">
            <a:off x="413432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1" name="Rectangle 600"/>
          <p:cNvSpPr/>
          <p:nvPr/>
        </p:nvSpPr>
        <p:spPr>
          <a:xfrm rot="10800000">
            <a:off x="364619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2" name="Rectangle 601"/>
          <p:cNvSpPr/>
          <p:nvPr/>
        </p:nvSpPr>
        <p:spPr>
          <a:xfrm rot="10800000">
            <a:off x="380890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3" name="Rectangle 602"/>
          <p:cNvSpPr/>
          <p:nvPr/>
        </p:nvSpPr>
        <p:spPr>
          <a:xfrm rot="10800000">
            <a:off x="3483480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4" name="Rectangle 603"/>
          <p:cNvSpPr/>
          <p:nvPr/>
        </p:nvSpPr>
        <p:spPr>
          <a:xfrm rot="10800000">
            <a:off x="332077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5" name="Rectangle 604"/>
          <p:cNvSpPr/>
          <p:nvPr/>
        </p:nvSpPr>
        <p:spPr>
          <a:xfrm rot="10800000">
            <a:off x="2995351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6" name="Rectangle 605"/>
          <p:cNvSpPr/>
          <p:nvPr/>
        </p:nvSpPr>
        <p:spPr>
          <a:xfrm rot="10800000">
            <a:off x="315806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7" name="Rectangle 606"/>
          <p:cNvSpPr/>
          <p:nvPr/>
        </p:nvSpPr>
        <p:spPr>
          <a:xfrm rot="10800000">
            <a:off x="5598706" y="1933687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8" name="Rectangle 607"/>
          <p:cNvSpPr/>
          <p:nvPr/>
        </p:nvSpPr>
        <p:spPr>
          <a:xfrm rot="10800000">
            <a:off x="340213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0" name="Rectangle 609"/>
          <p:cNvSpPr/>
          <p:nvPr/>
        </p:nvSpPr>
        <p:spPr>
          <a:xfrm rot="10800000">
            <a:off x="332077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1" name="Rectangle 610"/>
          <p:cNvSpPr/>
          <p:nvPr/>
        </p:nvSpPr>
        <p:spPr>
          <a:xfrm rot="10800000">
            <a:off x="323941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3" name="Rectangle 612"/>
          <p:cNvSpPr/>
          <p:nvPr/>
        </p:nvSpPr>
        <p:spPr>
          <a:xfrm rot="10800000">
            <a:off x="372755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4" name="Rectangle 613"/>
          <p:cNvSpPr/>
          <p:nvPr/>
        </p:nvSpPr>
        <p:spPr>
          <a:xfrm rot="10800000">
            <a:off x="315806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5" name="Rectangle 614"/>
          <p:cNvSpPr/>
          <p:nvPr/>
        </p:nvSpPr>
        <p:spPr>
          <a:xfrm rot="10800000">
            <a:off x="307670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6" name="Rectangle 615"/>
          <p:cNvSpPr/>
          <p:nvPr/>
        </p:nvSpPr>
        <p:spPr>
          <a:xfrm rot="10800000">
            <a:off x="315806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7" name="Rectangle 616"/>
          <p:cNvSpPr/>
          <p:nvPr/>
        </p:nvSpPr>
        <p:spPr>
          <a:xfrm>
            <a:off x="5110584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8" name="Rectangle 617"/>
          <p:cNvSpPr/>
          <p:nvPr/>
        </p:nvSpPr>
        <p:spPr>
          <a:xfrm>
            <a:off x="5435999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9" name="Rectangle 618"/>
          <p:cNvSpPr/>
          <p:nvPr/>
        </p:nvSpPr>
        <p:spPr>
          <a:xfrm>
            <a:off x="527329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0" name="Rectangle 619"/>
          <p:cNvSpPr/>
          <p:nvPr/>
        </p:nvSpPr>
        <p:spPr>
          <a:xfrm>
            <a:off x="502922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1" name="Rectangle 620"/>
          <p:cNvSpPr/>
          <p:nvPr/>
        </p:nvSpPr>
        <p:spPr>
          <a:xfrm>
            <a:off x="535464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2" name="Rectangle 621"/>
          <p:cNvSpPr/>
          <p:nvPr/>
        </p:nvSpPr>
        <p:spPr>
          <a:xfrm>
            <a:off x="478516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3" name="Rectangle 622"/>
          <p:cNvSpPr/>
          <p:nvPr/>
        </p:nvSpPr>
        <p:spPr>
          <a:xfrm>
            <a:off x="486651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4" name="Rectangle 623"/>
          <p:cNvSpPr/>
          <p:nvPr/>
        </p:nvSpPr>
        <p:spPr>
          <a:xfrm>
            <a:off x="380890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5" name="Rectangle 624"/>
          <p:cNvSpPr/>
          <p:nvPr/>
        </p:nvSpPr>
        <p:spPr>
          <a:xfrm>
            <a:off x="364619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6" name="Rectangle 625"/>
          <p:cNvSpPr/>
          <p:nvPr/>
        </p:nvSpPr>
        <p:spPr>
          <a:xfrm rot="10800000">
            <a:off x="364619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7" name="Rectangle 626"/>
          <p:cNvSpPr/>
          <p:nvPr/>
        </p:nvSpPr>
        <p:spPr>
          <a:xfrm rot="10800000">
            <a:off x="389026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9" name="Rectangle 628"/>
          <p:cNvSpPr/>
          <p:nvPr/>
        </p:nvSpPr>
        <p:spPr>
          <a:xfrm rot="10800000">
            <a:off x="3808901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0" name="Rectangle 629"/>
          <p:cNvSpPr/>
          <p:nvPr/>
        </p:nvSpPr>
        <p:spPr>
          <a:xfrm rot="10800000">
            <a:off x="397161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2" name="Rectangle 631"/>
          <p:cNvSpPr/>
          <p:nvPr/>
        </p:nvSpPr>
        <p:spPr>
          <a:xfrm>
            <a:off x="494786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3" name="Rectangle 632"/>
          <p:cNvSpPr/>
          <p:nvPr/>
        </p:nvSpPr>
        <p:spPr>
          <a:xfrm>
            <a:off x="486651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4" name="Rectangle 633"/>
          <p:cNvSpPr/>
          <p:nvPr/>
        </p:nvSpPr>
        <p:spPr>
          <a:xfrm>
            <a:off x="519193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5" name="Rectangle 634"/>
          <p:cNvSpPr/>
          <p:nvPr/>
        </p:nvSpPr>
        <p:spPr>
          <a:xfrm>
            <a:off x="51105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6" name="Rectangle 635"/>
          <p:cNvSpPr/>
          <p:nvPr/>
        </p:nvSpPr>
        <p:spPr>
          <a:xfrm rot="10800000">
            <a:off x="4866514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7" name="Rectangle 636"/>
          <p:cNvSpPr/>
          <p:nvPr/>
        </p:nvSpPr>
        <p:spPr>
          <a:xfrm rot="10800000">
            <a:off x="5354644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8" name="Rectangle 637"/>
          <p:cNvSpPr/>
          <p:nvPr/>
        </p:nvSpPr>
        <p:spPr>
          <a:xfrm rot="10800000">
            <a:off x="5273287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9" name="Rectangle 638"/>
          <p:cNvSpPr/>
          <p:nvPr/>
        </p:nvSpPr>
        <p:spPr>
          <a:xfrm>
            <a:off x="315806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0" name="Rectangle 639"/>
          <p:cNvSpPr/>
          <p:nvPr/>
        </p:nvSpPr>
        <p:spPr>
          <a:xfrm>
            <a:off x="3239420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1" name="Rectangle 640"/>
          <p:cNvSpPr/>
          <p:nvPr/>
        </p:nvSpPr>
        <p:spPr>
          <a:xfrm>
            <a:off x="315806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2" name="Rectangle 641"/>
          <p:cNvSpPr/>
          <p:nvPr/>
        </p:nvSpPr>
        <p:spPr>
          <a:xfrm>
            <a:off x="307671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3" name="Rectangle 642"/>
          <p:cNvSpPr/>
          <p:nvPr/>
        </p:nvSpPr>
        <p:spPr>
          <a:xfrm rot="10800000">
            <a:off x="5435997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4" name="Rectangle 643"/>
          <p:cNvSpPr/>
          <p:nvPr/>
        </p:nvSpPr>
        <p:spPr>
          <a:xfrm rot="10800000">
            <a:off x="5517353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5" name="Rectangle 644"/>
          <p:cNvSpPr/>
          <p:nvPr/>
        </p:nvSpPr>
        <p:spPr>
          <a:xfrm rot="10800000">
            <a:off x="5354644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6" name="Rectangle 645"/>
          <p:cNvSpPr/>
          <p:nvPr/>
        </p:nvSpPr>
        <p:spPr>
          <a:xfrm rot="10800000">
            <a:off x="551735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7" name="Rectangle 646"/>
          <p:cNvSpPr/>
          <p:nvPr/>
        </p:nvSpPr>
        <p:spPr>
          <a:xfrm rot="10800000">
            <a:off x="5435993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8" name="Rectangle 647"/>
          <p:cNvSpPr/>
          <p:nvPr/>
        </p:nvSpPr>
        <p:spPr>
          <a:xfrm rot="10800000">
            <a:off x="5517347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9" name="Rectangle 648"/>
          <p:cNvSpPr/>
          <p:nvPr/>
        </p:nvSpPr>
        <p:spPr>
          <a:xfrm rot="10800000">
            <a:off x="5110578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1" name="Rectangle 650"/>
          <p:cNvSpPr/>
          <p:nvPr/>
        </p:nvSpPr>
        <p:spPr>
          <a:xfrm rot="10800000">
            <a:off x="519193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2" name="Rectangle 651"/>
          <p:cNvSpPr/>
          <p:nvPr/>
        </p:nvSpPr>
        <p:spPr>
          <a:xfrm rot="10800000">
            <a:off x="511057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3" name="Rectangle 652"/>
          <p:cNvSpPr/>
          <p:nvPr/>
        </p:nvSpPr>
        <p:spPr>
          <a:xfrm rot="10800000">
            <a:off x="4703809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4" name="Rectangle 653"/>
          <p:cNvSpPr/>
          <p:nvPr/>
        </p:nvSpPr>
        <p:spPr>
          <a:xfrm rot="10800000">
            <a:off x="478516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5" name="Rectangle 654"/>
          <p:cNvSpPr/>
          <p:nvPr/>
        </p:nvSpPr>
        <p:spPr>
          <a:xfrm rot="10800000">
            <a:off x="462245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6" name="Rectangle 655"/>
          <p:cNvSpPr/>
          <p:nvPr/>
        </p:nvSpPr>
        <p:spPr>
          <a:xfrm rot="10800000">
            <a:off x="470380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7" name="Rectangle 656"/>
          <p:cNvSpPr/>
          <p:nvPr/>
        </p:nvSpPr>
        <p:spPr>
          <a:xfrm rot="10800000">
            <a:off x="445974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8" name="Rectangle 657"/>
          <p:cNvSpPr/>
          <p:nvPr/>
        </p:nvSpPr>
        <p:spPr>
          <a:xfrm>
            <a:off x="5354640" y="469302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0" name="Rectangle 659"/>
          <p:cNvSpPr/>
          <p:nvPr/>
        </p:nvSpPr>
        <p:spPr>
          <a:xfrm>
            <a:off x="413432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1" name="Rectangle 660"/>
          <p:cNvSpPr/>
          <p:nvPr/>
        </p:nvSpPr>
        <p:spPr>
          <a:xfrm>
            <a:off x="4785160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2" name="Rectangle 661"/>
          <p:cNvSpPr/>
          <p:nvPr/>
        </p:nvSpPr>
        <p:spPr>
          <a:xfrm>
            <a:off x="511057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3" name="Rectangle 662"/>
          <p:cNvSpPr/>
          <p:nvPr/>
        </p:nvSpPr>
        <p:spPr>
          <a:xfrm>
            <a:off x="380890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4" name="Rectangle 663"/>
          <p:cNvSpPr/>
          <p:nvPr/>
        </p:nvSpPr>
        <p:spPr>
          <a:xfrm>
            <a:off x="4134327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5" name="Rectangle 664"/>
          <p:cNvSpPr/>
          <p:nvPr/>
        </p:nvSpPr>
        <p:spPr>
          <a:xfrm>
            <a:off x="3320775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6" name="Rectangle 665"/>
          <p:cNvSpPr/>
          <p:nvPr/>
        </p:nvSpPr>
        <p:spPr>
          <a:xfrm>
            <a:off x="3483484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7" name="Rectangle 666"/>
          <p:cNvSpPr/>
          <p:nvPr/>
        </p:nvSpPr>
        <p:spPr>
          <a:xfrm>
            <a:off x="3402129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8" name="Rectangle 667"/>
          <p:cNvSpPr/>
          <p:nvPr/>
        </p:nvSpPr>
        <p:spPr>
          <a:xfrm>
            <a:off x="37275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9" name="Rectangle 668"/>
          <p:cNvSpPr/>
          <p:nvPr/>
        </p:nvSpPr>
        <p:spPr>
          <a:xfrm>
            <a:off x="3890263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0" name="Rectangle 669"/>
          <p:cNvSpPr/>
          <p:nvPr/>
        </p:nvSpPr>
        <p:spPr>
          <a:xfrm>
            <a:off x="380890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1" name="Rectangle 670"/>
          <p:cNvSpPr/>
          <p:nvPr/>
        </p:nvSpPr>
        <p:spPr>
          <a:xfrm>
            <a:off x="413432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2" name="Rectangle 671"/>
          <p:cNvSpPr/>
          <p:nvPr/>
        </p:nvSpPr>
        <p:spPr>
          <a:xfrm>
            <a:off x="356484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3" name="Rectangle 672"/>
          <p:cNvSpPr/>
          <p:nvPr/>
        </p:nvSpPr>
        <p:spPr>
          <a:xfrm>
            <a:off x="34834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4" name="Rectangle 673"/>
          <p:cNvSpPr/>
          <p:nvPr/>
        </p:nvSpPr>
        <p:spPr>
          <a:xfrm>
            <a:off x="405297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5" name="Rectangle 674"/>
          <p:cNvSpPr/>
          <p:nvPr/>
        </p:nvSpPr>
        <p:spPr>
          <a:xfrm>
            <a:off x="4134324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6" name="Rectangle 675"/>
          <p:cNvSpPr/>
          <p:nvPr/>
        </p:nvSpPr>
        <p:spPr>
          <a:xfrm>
            <a:off x="356484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7" name="Rectangle 676"/>
          <p:cNvSpPr/>
          <p:nvPr/>
        </p:nvSpPr>
        <p:spPr>
          <a:xfrm>
            <a:off x="389026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8" name="Rectangle 677"/>
          <p:cNvSpPr/>
          <p:nvPr/>
        </p:nvSpPr>
        <p:spPr>
          <a:xfrm>
            <a:off x="437839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9" name="Rectangle 678"/>
          <p:cNvSpPr/>
          <p:nvPr/>
        </p:nvSpPr>
        <p:spPr>
          <a:xfrm>
            <a:off x="429703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0" name="Rectangle 679"/>
          <p:cNvSpPr/>
          <p:nvPr/>
        </p:nvSpPr>
        <p:spPr>
          <a:xfrm>
            <a:off x="4215681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1" name="Rectangle 680"/>
          <p:cNvSpPr/>
          <p:nvPr/>
        </p:nvSpPr>
        <p:spPr>
          <a:xfrm>
            <a:off x="429703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2" name="Rectangle 681"/>
          <p:cNvSpPr/>
          <p:nvPr/>
        </p:nvSpPr>
        <p:spPr>
          <a:xfrm>
            <a:off x="437839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3" name="Rectangle 682"/>
          <p:cNvSpPr/>
          <p:nvPr/>
        </p:nvSpPr>
        <p:spPr>
          <a:xfrm>
            <a:off x="4703809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4" name="Rectangle 683"/>
          <p:cNvSpPr/>
          <p:nvPr/>
        </p:nvSpPr>
        <p:spPr>
          <a:xfrm rot="10800000">
            <a:off x="494787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5" name="Rectangle 684"/>
          <p:cNvSpPr/>
          <p:nvPr/>
        </p:nvSpPr>
        <p:spPr>
          <a:xfrm rot="10800000">
            <a:off x="462245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6" name="Rectangle 685"/>
          <p:cNvSpPr/>
          <p:nvPr/>
        </p:nvSpPr>
        <p:spPr>
          <a:xfrm>
            <a:off x="340213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7" name="Rectangle 686"/>
          <p:cNvSpPr/>
          <p:nvPr/>
        </p:nvSpPr>
        <p:spPr>
          <a:xfrm>
            <a:off x="454110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8" name="Rectangle 687"/>
          <p:cNvSpPr/>
          <p:nvPr/>
        </p:nvSpPr>
        <p:spPr>
          <a:xfrm rot="10800000">
            <a:off x="4134322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9" name="Rectangle 688"/>
          <p:cNvSpPr/>
          <p:nvPr/>
        </p:nvSpPr>
        <p:spPr>
          <a:xfrm rot="10800000">
            <a:off x="4215681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1" name="Rectangle 690"/>
          <p:cNvSpPr/>
          <p:nvPr/>
        </p:nvSpPr>
        <p:spPr>
          <a:xfrm rot="10800000">
            <a:off x="4378390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2" name="Rectangle 691"/>
          <p:cNvSpPr/>
          <p:nvPr/>
        </p:nvSpPr>
        <p:spPr>
          <a:xfrm rot="10800000">
            <a:off x="4134322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3" name="Rectangle 692"/>
          <p:cNvSpPr/>
          <p:nvPr/>
        </p:nvSpPr>
        <p:spPr>
          <a:xfrm rot="10800000">
            <a:off x="4378390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4" name="Rectangle 693"/>
          <p:cNvSpPr/>
          <p:nvPr/>
        </p:nvSpPr>
        <p:spPr>
          <a:xfrm rot="10800000">
            <a:off x="4459740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5" name="Rectangle 694"/>
          <p:cNvSpPr/>
          <p:nvPr/>
        </p:nvSpPr>
        <p:spPr>
          <a:xfrm rot="10800000">
            <a:off x="4378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6" name="Rectangle 695"/>
          <p:cNvSpPr/>
          <p:nvPr/>
        </p:nvSpPr>
        <p:spPr>
          <a:xfrm rot="10800000">
            <a:off x="4215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7" name="Rectangle 696"/>
          <p:cNvSpPr/>
          <p:nvPr/>
        </p:nvSpPr>
        <p:spPr>
          <a:xfrm rot="10800000">
            <a:off x="4297031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9" name="Rectangle 698"/>
          <p:cNvSpPr/>
          <p:nvPr/>
        </p:nvSpPr>
        <p:spPr>
          <a:xfrm rot="10800000">
            <a:off x="494786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0" name="Rectangle 699"/>
          <p:cNvSpPr/>
          <p:nvPr/>
        </p:nvSpPr>
        <p:spPr>
          <a:xfrm>
            <a:off x="55469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1" name="Rectangle 700"/>
          <p:cNvSpPr/>
          <p:nvPr/>
        </p:nvSpPr>
        <p:spPr>
          <a:xfrm>
            <a:off x="88011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2" name="Rectangle 701"/>
          <p:cNvSpPr/>
          <p:nvPr/>
        </p:nvSpPr>
        <p:spPr>
          <a:xfrm>
            <a:off x="71740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8" name="Rectangle 717"/>
          <p:cNvSpPr/>
          <p:nvPr/>
        </p:nvSpPr>
        <p:spPr>
          <a:xfrm>
            <a:off x="136824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9" name="Rectangle 718"/>
          <p:cNvSpPr/>
          <p:nvPr/>
        </p:nvSpPr>
        <p:spPr>
          <a:xfrm>
            <a:off x="169366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0" name="Rectangle 719"/>
          <p:cNvSpPr/>
          <p:nvPr/>
        </p:nvSpPr>
        <p:spPr>
          <a:xfrm>
            <a:off x="185637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1" name="Rectangle 720"/>
          <p:cNvSpPr/>
          <p:nvPr/>
        </p:nvSpPr>
        <p:spPr>
          <a:xfrm>
            <a:off x="201908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2" name="Rectangle 721"/>
          <p:cNvSpPr/>
          <p:nvPr/>
        </p:nvSpPr>
        <p:spPr>
          <a:xfrm>
            <a:off x="2832630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3" name="Rectangle 722"/>
          <p:cNvSpPr/>
          <p:nvPr/>
        </p:nvSpPr>
        <p:spPr>
          <a:xfrm>
            <a:off x="266992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4" name="Rectangle 723"/>
          <p:cNvSpPr/>
          <p:nvPr/>
        </p:nvSpPr>
        <p:spPr>
          <a:xfrm>
            <a:off x="39198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6" name="Rectangle 725"/>
          <p:cNvSpPr/>
          <p:nvPr/>
        </p:nvSpPr>
        <p:spPr>
          <a:xfrm rot="10800000">
            <a:off x="2669923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7" name="Rectangle 726"/>
          <p:cNvSpPr/>
          <p:nvPr/>
        </p:nvSpPr>
        <p:spPr>
          <a:xfrm rot="10800000">
            <a:off x="2344507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8" name="Rectangle 727"/>
          <p:cNvSpPr/>
          <p:nvPr/>
        </p:nvSpPr>
        <p:spPr>
          <a:xfrm rot="10800000">
            <a:off x="218179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9" name="Rectangle 728"/>
          <p:cNvSpPr/>
          <p:nvPr/>
        </p:nvSpPr>
        <p:spPr>
          <a:xfrm rot="10800000">
            <a:off x="201908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0" name="Rectangle 729"/>
          <p:cNvSpPr/>
          <p:nvPr/>
        </p:nvSpPr>
        <p:spPr>
          <a:xfrm rot="10800000">
            <a:off x="1530959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1" name="Rectangle 730"/>
          <p:cNvSpPr/>
          <p:nvPr/>
        </p:nvSpPr>
        <p:spPr>
          <a:xfrm rot="10800000">
            <a:off x="88011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2" name="Rectangle 731"/>
          <p:cNvSpPr/>
          <p:nvPr/>
        </p:nvSpPr>
        <p:spPr>
          <a:xfrm rot="10800000">
            <a:off x="71740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3" name="Rectangle 732"/>
          <p:cNvSpPr/>
          <p:nvPr/>
        </p:nvSpPr>
        <p:spPr>
          <a:xfrm rot="10800000">
            <a:off x="391984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5" name="Rectangle 734"/>
          <p:cNvSpPr/>
          <p:nvPr/>
        </p:nvSpPr>
        <p:spPr>
          <a:xfrm>
            <a:off x="63605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6" name="Rectangle 735"/>
          <p:cNvSpPr/>
          <p:nvPr/>
        </p:nvSpPr>
        <p:spPr>
          <a:xfrm>
            <a:off x="961474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7" name="Rectangle 736"/>
          <p:cNvSpPr/>
          <p:nvPr/>
        </p:nvSpPr>
        <p:spPr>
          <a:xfrm>
            <a:off x="55470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8" name="Rectangle 737"/>
          <p:cNvSpPr/>
          <p:nvPr/>
        </p:nvSpPr>
        <p:spPr>
          <a:xfrm>
            <a:off x="1612318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9" name="Rectangle 738"/>
          <p:cNvSpPr/>
          <p:nvPr/>
        </p:nvSpPr>
        <p:spPr>
          <a:xfrm>
            <a:off x="1449608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0" name="Rectangle 739"/>
          <p:cNvSpPr/>
          <p:nvPr/>
        </p:nvSpPr>
        <p:spPr>
          <a:xfrm>
            <a:off x="104283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1" name="Rectangle 740"/>
          <p:cNvSpPr/>
          <p:nvPr/>
        </p:nvSpPr>
        <p:spPr>
          <a:xfrm>
            <a:off x="1368254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2" name="Rectangle 741"/>
          <p:cNvSpPr/>
          <p:nvPr/>
        </p:nvSpPr>
        <p:spPr>
          <a:xfrm>
            <a:off x="193773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3" name="Rectangle 742"/>
          <p:cNvSpPr/>
          <p:nvPr/>
        </p:nvSpPr>
        <p:spPr>
          <a:xfrm>
            <a:off x="226315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4" name="Rectangle 743"/>
          <p:cNvSpPr/>
          <p:nvPr/>
        </p:nvSpPr>
        <p:spPr>
          <a:xfrm>
            <a:off x="210044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5" name="Rectangle 744"/>
          <p:cNvSpPr/>
          <p:nvPr/>
        </p:nvSpPr>
        <p:spPr>
          <a:xfrm>
            <a:off x="185638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6" name="Rectangle 745"/>
          <p:cNvSpPr/>
          <p:nvPr/>
        </p:nvSpPr>
        <p:spPr>
          <a:xfrm>
            <a:off x="218180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7" name="Rectangle 746"/>
          <p:cNvSpPr/>
          <p:nvPr/>
        </p:nvSpPr>
        <p:spPr>
          <a:xfrm>
            <a:off x="201909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8" name="Rectangle 747"/>
          <p:cNvSpPr/>
          <p:nvPr/>
        </p:nvSpPr>
        <p:spPr>
          <a:xfrm>
            <a:off x="2588574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0" name="Rectangle 749"/>
          <p:cNvSpPr/>
          <p:nvPr/>
        </p:nvSpPr>
        <p:spPr>
          <a:xfrm>
            <a:off x="234451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1" name="Rectangle 750"/>
          <p:cNvSpPr/>
          <p:nvPr/>
        </p:nvSpPr>
        <p:spPr>
          <a:xfrm>
            <a:off x="39199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4" name="Rectangle 753"/>
          <p:cNvSpPr/>
          <p:nvPr/>
        </p:nvSpPr>
        <p:spPr>
          <a:xfrm>
            <a:off x="47334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5" name="Rectangle 754"/>
          <p:cNvSpPr/>
          <p:nvPr/>
        </p:nvSpPr>
        <p:spPr>
          <a:xfrm>
            <a:off x="79876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6" name="Rectangle 755"/>
          <p:cNvSpPr/>
          <p:nvPr/>
        </p:nvSpPr>
        <p:spPr>
          <a:xfrm>
            <a:off x="880118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7" name="Rectangle 756"/>
          <p:cNvSpPr/>
          <p:nvPr/>
        </p:nvSpPr>
        <p:spPr>
          <a:xfrm>
            <a:off x="71741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8" name="Rectangle 757"/>
          <p:cNvSpPr/>
          <p:nvPr/>
        </p:nvSpPr>
        <p:spPr>
          <a:xfrm>
            <a:off x="1124187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9" name="Rectangle 758"/>
          <p:cNvSpPr/>
          <p:nvPr/>
        </p:nvSpPr>
        <p:spPr>
          <a:xfrm>
            <a:off x="128689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0" name="Rectangle 759"/>
          <p:cNvSpPr/>
          <p:nvPr/>
        </p:nvSpPr>
        <p:spPr>
          <a:xfrm>
            <a:off x="161231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1" name="Rectangle 760"/>
          <p:cNvSpPr/>
          <p:nvPr/>
        </p:nvSpPr>
        <p:spPr>
          <a:xfrm>
            <a:off x="1042830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2" name="Rectangle 761"/>
          <p:cNvSpPr/>
          <p:nvPr/>
        </p:nvSpPr>
        <p:spPr>
          <a:xfrm>
            <a:off x="136825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3" name="Rectangle 762"/>
          <p:cNvSpPr/>
          <p:nvPr/>
        </p:nvSpPr>
        <p:spPr>
          <a:xfrm>
            <a:off x="193773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5" name="Rectangle 764"/>
          <p:cNvSpPr/>
          <p:nvPr/>
        </p:nvSpPr>
        <p:spPr>
          <a:xfrm>
            <a:off x="169366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6" name="Rectangle 765"/>
          <p:cNvSpPr/>
          <p:nvPr/>
        </p:nvSpPr>
        <p:spPr>
          <a:xfrm>
            <a:off x="185637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7" name="Rectangle 766"/>
          <p:cNvSpPr/>
          <p:nvPr/>
        </p:nvSpPr>
        <p:spPr>
          <a:xfrm>
            <a:off x="201908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8" name="Rectangle 767"/>
          <p:cNvSpPr/>
          <p:nvPr/>
        </p:nvSpPr>
        <p:spPr>
          <a:xfrm>
            <a:off x="242586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9" name="Rectangle 768"/>
          <p:cNvSpPr/>
          <p:nvPr/>
        </p:nvSpPr>
        <p:spPr>
          <a:xfrm>
            <a:off x="291398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0" name="Rectangle 769"/>
          <p:cNvSpPr/>
          <p:nvPr/>
        </p:nvSpPr>
        <p:spPr>
          <a:xfrm>
            <a:off x="275127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1" name="Rectangle 770"/>
          <p:cNvSpPr/>
          <p:nvPr/>
        </p:nvSpPr>
        <p:spPr>
          <a:xfrm>
            <a:off x="234450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2" name="Rectangle 771"/>
          <p:cNvSpPr/>
          <p:nvPr/>
        </p:nvSpPr>
        <p:spPr>
          <a:xfrm>
            <a:off x="250721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3" name="Rectangle 772"/>
          <p:cNvSpPr/>
          <p:nvPr/>
        </p:nvSpPr>
        <p:spPr>
          <a:xfrm>
            <a:off x="2832631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4" name="Rectangle 773"/>
          <p:cNvSpPr/>
          <p:nvPr/>
        </p:nvSpPr>
        <p:spPr>
          <a:xfrm>
            <a:off x="2669923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5" name="Rectangle 774"/>
          <p:cNvSpPr/>
          <p:nvPr/>
        </p:nvSpPr>
        <p:spPr>
          <a:xfrm>
            <a:off x="39199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8" name="Rectangle 777"/>
          <p:cNvSpPr/>
          <p:nvPr/>
        </p:nvSpPr>
        <p:spPr>
          <a:xfrm>
            <a:off x="47334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9" name="Rectangle 778"/>
          <p:cNvSpPr/>
          <p:nvPr/>
        </p:nvSpPr>
        <p:spPr>
          <a:xfrm rot="10800000">
            <a:off x="275127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0" name="Rectangle 779"/>
          <p:cNvSpPr/>
          <p:nvPr/>
        </p:nvSpPr>
        <p:spPr>
          <a:xfrm rot="10800000">
            <a:off x="242585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1" name="Rectangle 780"/>
          <p:cNvSpPr/>
          <p:nvPr/>
        </p:nvSpPr>
        <p:spPr>
          <a:xfrm rot="10800000">
            <a:off x="258856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2" name="Rectangle 781"/>
          <p:cNvSpPr/>
          <p:nvPr/>
        </p:nvSpPr>
        <p:spPr>
          <a:xfrm rot="10800000">
            <a:off x="210043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3" name="Rectangle 782"/>
          <p:cNvSpPr/>
          <p:nvPr/>
        </p:nvSpPr>
        <p:spPr>
          <a:xfrm rot="10800000">
            <a:off x="19377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4" name="Rectangle 783"/>
          <p:cNvSpPr/>
          <p:nvPr/>
        </p:nvSpPr>
        <p:spPr>
          <a:xfrm rot="10800000">
            <a:off x="1612317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5" name="Rectangle 784"/>
          <p:cNvSpPr/>
          <p:nvPr/>
        </p:nvSpPr>
        <p:spPr>
          <a:xfrm rot="10800000">
            <a:off x="1449607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6" name="Rectangle 785"/>
          <p:cNvSpPr/>
          <p:nvPr/>
        </p:nvSpPr>
        <p:spPr>
          <a:xfrm rot="10800000">
            <a:off x="128689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7" name="Rectangle 786"/>
          <p:cNvSpPr/>
          <p:nvPr/>
        </p:nvSpPr>
        <p:spPr>
          <a:xfrm rot="10800000">
            <a:off x="473344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8" name="Rectangle 787"/>
          <p:cNvSpPr/>
          <p:nvPr/>
        </p:nvSpPr>
        <p:spPr>
          <a:xfrm rot="10800000">
            <a:off x="636053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0" name="Rectangle 789"/>
          <p:cNvSpPr/>
          <p:nvPr/>
        </p:nvSpPr>
        <p:spPr>
          <a:xfrm>
            <a:off x="63605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1" name="Rectangle 790"/>
          <p:cNvSpPr/>
          <p:nvPr/>
        </p:nvSpPr>
        <p:spPr>
          <a:xfrm>
            <a:off x="961472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2" name="Rectangle 791"/>
          <p:cNvSpPr/>
          <p:nvPr/>
        </p:nvSpPr>
        <p:spPr>
          <a:xfrm>
            <a:off x="798761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3" name="Rectangle 792"/>
          <p:cNvSpPr/>
          <p:nvPr/>
        </p:nvSpPr>
        <p:spPr>
          <a:xfrm>
            <a:off x="112418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4" name="Rectangle 793"/>
          <p:cNvSpPr/>
          <p:nvPr/>
        </p:nvSpPr>
        <p:spPr>
          <a:xfrm>
            <a:off x="1286896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5" name="Rectangle 794"/>
          <p:cNvSpPr/>
          <p:nvPr/>
        </p:nvSpPr>
        <p:spPr>
          <a:xfrm>
            <a:off x="14496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6" name="Rectangle 795"/>
          <p:cNvSpPr/>
          <p:nvPr/>
        </p:nvSpPr>
        <p:spPr>
          <a:xfrm>
            <a:off x="17750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7" name="Rectangle 796"/>
          <p:cNvSpPr/>
          <p:nvPr/>
        </p:nvSpPr>
        <p:spPr>
          <a:xfrm>
            <a:off x="193773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8" name="Rectangle 797"/>
          <p:cNvSpPr/>
          <p:nvPr/>
        </p:nvSpPr>
        <p:spPr>
          <a:xfrm>
            <a:off x="210044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9" name="Rectangle 798"/>
          <p:cNvSpPr/>
          <p:nvPr/>
        </p:nvSpPr>
        <p:spPr>
          <a:xfrm>
            <a:off x="242586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0" name="Rectangle 799"/>
          <p:cNvSpPr/>
          <p:nvPr/>
        </p:nvSpPr>
        <p:spPr>
          <a:xfrm>
            <a:off x="258857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1" name="Rectangle 800"/>
          <p:cNvSpPr/>
          <p:nvPr/>
        </p:nvSpPr>
        <p:spPr>
          <a:xfrm>
            <a:off x="2913987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2" name="Rectangle 801"/>
          <p:cNvSpPr/>
          <p:nvPr/>
        </p:nvSpPr>
        <p:spPr>
          <a:xfrm>
            <a:off x="2751279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4" name="Rectangle 803"/>
          <p:cNvSpPr/>
          <p:nvPr/>
        </p:nvSpPr>
        <p:spPr>
          <a:xfrm>
            <a:off x="473345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5" name="Rectangle 804"/>
          <p:cNvSpPr/>
          <p:nvPr/>
        </p:nvSpPr>
        <p:spPr>
          <a:xfrm rot="10800000">
            <a:off x="2751279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6" name="Rectangle 805"/>
          <p:cNvSpPr/>
          <p:nvPr/>
        </p:nvSpPr>
        <p:spPr>
          <a:xfrm rot="10800000">
            <a:off x="226315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7" name="Rectangle 806"/>
          <p:cNvSpPr/>
          <p:nvPr/>
        </p:nvSpPr>
        <p:spPr>
          <a:xfrm rot="10800000">
            <a:off x="193773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8" name="Rectangle 807"/>
          <p:cNvSpPr/>
          <p:nvPr/>
        </p:nvSpPr>
        <p:spPr>
          <a:xfrm rot="10800000">
            <a:off x="144960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9" name="Rectangle 808"/>
          <p:cNvSpPr/>
          <p:nvPr/>
        </p:nvSpPr>
        <p:spPr>
          <a:xfrm rot="10800000">
            <a:off x="1124186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0" name="Rectangle 809"/>
          <p:cNvSpPr/>
          <p:nvPr/>
        </p:nvSpPr>
        <p:spPr>
          <a:xfrm rot="10800000">
            <a:off x="961474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1" name="Rectangle 810"/>
          <p:cNvSpPr/>
          <p:nvPr/>
        </p:nvSpPr>
        <p:spPr>
          <a:xfrm rot="10800000">
            <a:off x="79876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2" name="Rectangle 811"/>
          <p:cNvSpPr/>
          <p:nvPr/>
        </p:nvSpPr>
        <p:spPr>
          <a:xfrm rot="10800000">
            <a:off x="636053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3" name="Rectangle 812"/>
          <p:cNvSpPr/>
          <p:nvPr/>
        </p:nvSpPr>
        <p:spPr>
          <a:xfrm rot="10800000">
            <a:off x="2913988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5" name="Rectangle 814"/>
          <p:cNvSpPr/>
          <p:nvPr/>
        </p:nvSpPr>
        <p:spPr>
          <a:xfrm rot="10800000">
            <a:off x="2669923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6" name="Rectangle 815"/>
          <p:cNvSpPr/>
          <p:nvPr/>
        </p:nvSpPr>
        <p:spPr>
          <a:xfrm rot="10800000">
            <a:off x="234450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7" name="Rectangle 816"/>
          <p:cNvSpPr/>
          <p:nvPr/>
        </p:nvSpPr>
        <p:spPr>
          <a:xfrm rot="10800000">
            <a:off x="1693667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8" name="Rectangle 817"/>
          <p:cNvSpPr/>
          <p:nvPr/>
        </p:nvSpPr>
        <p:spPr>
          <a:xfrm rot="10800000">
            <a:off x="1856376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9" name="Rectangle 818"/>
          <p:cNvSpPr/>
          <p:nvPr/>
        </p:nvSpPr>
        <p:spPr>
          <a:xfrm rot="10800000">
            <a:off x="136824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0" name="Rectangle 819"/>
          <p:cNvSpPr/>
          <p:nvPr/>
        </p:nvSpPr>
        <p:spPr>
          <a:xfrm rot="10800000">
            <a:off x="104282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1" name="Rectangle 820"/>
          <p:cNvSpPr/>
          <p:nvPr/>
        </p:nvSpPr>
        <p:spPr>
          <a:xfrm rot="10800000">
            <a:off x="120553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2" name="Rectangle 821"/>
          <p:cNvSpPr/>
          <p:nvPr/>
        </p:nvSpPr>
        <p:spPr>
          <a:xfrm rot="10800000">
            <a:off x="88011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3" name="Rectangle 822"/>
          <p:cNvSpPr/>
          <p:nvPr/>
        </p:nvSpPr>
        <p:spPr>
          <a:xfrm rot="10800000">
            <a:off x="71740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4" name="Rectangle 823"/>
          <p:cNvSpPr/>
          <p:nvPr/>
        </p:nvSpPr>
        <p:spPr>
          <a:xfrm rot="10800000">
            <a:off x="391984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7" name="Rectangle 826"/>
          <p:cNvSpPr/>
          <p:nvPr/>
        </p:nvSpPr>
        <p:spPr>
          <a:xfrm rot="10800000">
            <a:off x="2425863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8" name="Rectangle 827"/>
          <p:cNvSpPr/>
          <p:nvPr/>
        </p:nvSpPr>
        <p:spPr>
          <a:xfrm rot="10800000">
            <a:off x="2588573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9" name="Rectangle 828"/>
          <p:cNvSpPr/>
          <p:nvPr/>
        </p:nvSpPr>
        <p:spPr>
          <a:xfrm rot="10800000">
            <a:off x="226315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0" name="Rectangle 829"/>
          <p:cNvSpPr/>
          <p:nvPr/>
        </p:nvSpPr>
        <p:spPr>
          <a:xfrm rot="10800000">
            <a:off x="193773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1" name="Rectangle 830"/>
          <p:cNvSpPr/>
          <p:nvPr/>
        </p:nvSpPr>
        <p:spPr>
          <a:xfrm rot="10800000">
            <a:off x="1612317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2" name="Rectangle 831"/>
          <p:cNvSpPr/>
          <p:nvPr/>
        </p:nvSpPr>
        <p:spPr>
          <a:xfrm rot="10800000">
            <a:off x="144960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3" name="Rectangle 832"/>
          <p:cNvSpPr/>
          <p:nvPr/>
        </p:nvSpPr>
        <p:spPr>
          <a:xfrm rot="10800000">
            <a:off x="128689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4" name="Rectangle 833"/>
          <p:cNvSpPr/>
          <p:nvPr/>
        </p:nvSpPr>
        <p:spPr>
          <a:xfrm rot="10800000">
            <a:off x="96147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5" name="Rectangle 834"/>
          <p:cNvSpPr/>
          <p:nvPr/>
        </p:nvSpPr>
        <p:spPr>
          <a:xfrm rot="10800000">
            <a:off x="79876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6" name="Rectangle 835"/>
          <p:cNvSpPr/>
          <p:nvPr/>
        </p:nvSpPr>
        <p:spPr>
          <a:xfrm rot="10800000">
            <a:off x="473344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8" name="Rectangle 837"/>
          <p:cNvSpPr/>
          <p:nvPr/>
        </p:nvSpPr>
        <p:spPr>
          <a:xfrm rot="10800000">
            <a:off x="250721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9" name="Rectangle 838"/>
          <p:cNvSpPr/>
          <p:nvPr/>
        </p:nvSpPr>
        <p:spPr>
          <a:xfrm rot="10800000">
            <a:off x="218179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0" name="Rectangle 839"/>
          <p:cNvSpPr/>
          <p:nvPr/>
        </p:nvSpPr>
        <p:spPr>
          <a:xfrm rot="10800000">
            <a:off x="201908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1" name="Rectangle 840"/>
          <p:cNvSpPr/>
          <p:nvPr/>
        </p:nvSpPr>
        <p:spPr>
          <a:xfrm rot="10800000">
            <a:off x="169366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2" name="Rectangle 841"/>
          <p:cNvSpPr/>
          <p:nvPr/>
        </p:nvSpPr>
        <p:spPr>
          <a:xfrm rot="10800000">
            <a:off x="136824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3" name="Rectangle 842"/>
          <p:cNvSpPr/>
          <p:nvPr/>
        </p:nvSpPr>
        <p:spPr>
          <a:xfrm rot="10800000">
            <a:off x="1205537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4" name="Rectangle 843"/>
          <p:cNvSpPr/>
          <p:nvPr/>
        </p:nvSpPr>
        <p:spPr>
          <a:xfrm rot="10800000">
            <a:off x="88011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5" name="Rectangle 844"/>
          <p:cNvSpPr/>
          <p:nvPr/>
        </p:nvSpPr>
        <p:spPr>
          <a:xfrm rot="10800000">
            <a:off x="391984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6" name="Rectangle 845"/>
          <p:cNvSpPr/>
          <p:nvPr/>
        </p:nvSpPr>
        <p:spPr>
          <a:xfrm rot="10800000">
            <a:off x="55469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9" name="Rectangle 848"/>
          <p:cNvSpPr/>
          <p:nvPr/>
        </p:nvSpPr>
        <p:spPr>
          <a:xfrm>
            <a:off x="63605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0" name="Rectangle 849"/>
          <p:cNvSpPr/>
          <p:nvPr/>
        </p:nvSpPr>
        <p:spPr>
          <a:xfrm>
            <a:off x="71740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1" name="Rectangle 850"/>
          <p:cNvSpPr/>
          <p:nvPr/>
        </p:nvSpPr>
        <p:spPr>
          <a:xfrm>
            <a:off x="112418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2" name="Rectangle 851"/>
          <p:cNvSpPr/>
          <p:nvPr/>
        </p:nvSpPr>
        <p:spPr>
          <a:xfrm>
            <a:off x="161231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3" name="Rectangle 852"/>
          <p:cNvSpPr/>
          <p:nvPr/>
        </p:nvSpPr>
        <p:spPr>
          <a:xfrm>
            <a:off x="14496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4" name="Rectangle 853"/>
          <p:cNvSpPr/>
          <p:nvPr/>
        </p:nvSpPr>
        <p:spPr>
          <a:xfrm>
            <a:off x="104282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5" name="Rectangle 854"/>
          <p:cNvSpPr/>
          <p:nvPr/>
        </p:nvSpPr>
        <p:spPr>
          <a:xfrm>
            <a:off x="120553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6" name="Rectangle 855"/>
          <p:cNvSpPr/>
          <p:nvPr/>
        </p:nvSpPr>
        <p:spPr>
          <a:xfrm>
            <a:off x="136825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7" name="Rectangle 856"/>
          <p:cNvSpPr/>
          <p:nvPr/>
        </p:nvSpPr>
        <p:spPr>
          <a:xfrm>
            <a:off x="17750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8" name="Rectangle 857"/>
          <p:cNvSpPr/>
          <p:nvPr/>
        </p:nvSpPr>
        <p:spPr>
          <a:xfrm>
            <a:off x="226315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9" name="Rectangle 858"/>
          <p:cNvSpPr/>
          <p:nvPr/>
        </p:nvSpPr>
        <p:spPr>
          <a:xfrm>
            <a:off x="185637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2" name="Rectangle 861"/>
          <p:cNvSpPr/>
          <p:nvPr/>
        </p:nvSpPr>
        <p:spPr>
          <a:xfrm>
            <a:off x="242586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3" name="Rectangle 862"/>
          <p:cNvSpPr/>
          <p:nvPr/>
        </p:nvSpPr>
        <p:spPr>
          <a:xfrm>
            <a:off x="2588574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4" name="Rectangle 863"/>
          <p:cNvSpPr/>
          <p:nvPr/>
        </p:nvSpPr>
        <p:spPr>
          <a:xfrm>
            <a:off x="29139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5" name="Rectangle 864"/>
          <p:cNvSpPr/>
          <p:nvPr/>
        </p:nvSpPr>
        <p:spPr>
          <a:xfrm>
            <a:off x="2751281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7" name="Rectangle 866"/>
          <p:cNvSpPr/>
          <p:nvPr/>
        </p:nvSpPr>
        <p:spPr>
          <a:xfrm>
            <a:off x="283263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8" name="Rectangle 867"/>
          <p:cNvSpPr/>
          <p:nvPr/>
        </p:nvSpPr>
        <p:spPr>
          <a:xfrm>
            <a:off x="2669923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9" name="Rectangle 868"/>
          <p:cNvSpPr/>
          <p:nvPr/>
        </p:nvSpPr>
        <p:spPr>
          <a:xfrm>
            <a:off x="39198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2" name="Rectangle 871"/>
          <p:cNvSpPr/>
          <p:nvPr/>
        </p:nvSpPr>
        <p:spPr>
          <a:xfrm rot="10800000">
            <a:off x="258857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3" name="Rectangle 872"/>
          <p:cNvSpPr/>
          <p:nvPr/>
        </p:nvSpPr>
        <p:spPr>
          <a:xfrm rot="10800000">
            <a:off x="226315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4" name="Rectangle 873"/>
          <p:cNvSpPr/>
          <p:nvPr/>
        </p:nvSpPr>
        <p:spPr>
          <a:xfrm rot="10800000">
            <a:off x="210044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5" name="Rectangle 874"/>
          <p:cNvSpPr/>
          <p:nvPr/>
        </p:nvSpPr>
        <p:spPr>
          <a:xfrm rot="10800000">
            <a:off x="193773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6" name="Rectangle 875"/>
          <p:cNvSpPr/>
          <p:nvPr/>
        </p:nvSpPr>
        <p:spPr>
          <a:xfrm rot="10800000">
            <a:off x="144960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7" name="Rectangle 876"/>
          <p:cNvSpPr/>
          <p:nvPr/>
        </p:nvSpPr>
        <p:spPr>
          <a:xfrm rot="10800000">
            <a:off x="1124186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8" name="Rectangle 877"/>
          <p:cNvSpPr/>
          <p:nvPr/>
        </p:nvSpPr>
        <p:spPr>
          <a:xfrm rot="10800000">
            <a:off x="128689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9" name="Rectangle 878"/>
          <p:cNvSpPr/>
          <p:nvPr/>
        </p:nvSpPr>
        <p:spPr>
          <a:xfrm rot="10800000">
            <a:off x="473344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2" name="Rectangle 881"/>
          <p:cNvSpPr/>
          <p:nvPr/>
        </p:nvSpPr>
        <p:spPr>
          <a:xfrm rot="10800000">
            <a:off x="2669923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3" name="Rectangle 882"/>
          <p:cNvSpPr/>
          <p:nvPr/>
        </p:nvSpPr>
        <p:spPr>
          <a:xfrm rot="10800000">
            <a:off x="250721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4" name="Rectangle 883"/>
          <p:cNvSpPr/>
          <p:nvPr/>
        </p:nvSpPr>
        <p:spPr>
          <a:xfrm rot="10800000">
            <a:off x="2181795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5" name="Rectangle 884"/>
          <p:cNvSpPr/>
          <p:nvPr/>
        </p:nvSpPr>
        <p:spPr>
          <a:xfrm rot="10800000">
            <a:off x="169366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6" name="Rectangle 885"/>
          <p:cNvSpPr/>
          <p:nvPr/>
        </p:nvSpPr>
        <p:spPr>
          <a:xfrm rot="10800000">
            <a:off x="185637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7" name="Rectangle 886"/>
          <p:cNvSpPr/>
          <p:nvPr/>
        </p:nvSpPr>
        <p:spPr>
          <a:xfrm rot="10800000">
            <a:off x="1530956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8" name="Rectangle 887"/>
          <p:cNvSpPr/>
          <p:nvPr/>
        </p:nvSpPr>
        <p:spPr>
          <a:xfrm rot="10800000">
            <a:off x="136824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9" name="Rectangle 888"/>
          <p:cNvSpPr/>
          <p:nvPr/>
        </p:nvSpPr>
        <p:spPr>
          <a:xfrm rot="10800000">
            <a:off x="10428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0" name="Rectangle 889"/>
          <p:cNvSpPr/>
          <p:nvPr/>
        </p:nvSpPr>
        <p:spPr>
          <a:xfrm rot="10800000">
            <a:off x="120553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1" name="Rectangle 890"/>
          <p:cNvSpPr/>
          <p:nvPr/>
        </p:nvSpPr>
        <p:spPr>
          <a:xfrm rot="10800000">
            <a:off x="8801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2" name="Rectangle 891"/>
          <p:cNvSpPr/>
          <p:nvPr/>
        </p:nvSpPr>
        <p:spPr>
          <a:xfrm rot="10800000">
            <a:off x="71740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3" name="Rectangle 892"/>
          <p:cNvSpPr/>
          <p:nvPr/>
        </p:nvSpPr>
        <p:spPr>
          <a:xfrm rot="10800000">
            <a:off x="3919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4" name="Rectangle 893"/>
          <p:cNvSpPr/>
          <p:nvPr/>
        </p:nvSpPr>
        <p:spPr>
          <a:xfrm rot="10800000">
            <a:off x="55469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6" name="Rectangle 895"/>
          <p:cNvSpPr/>
          <p:nvPr/>
        </p:nvSpPr>
        <p:spPr>
          <a:xfrm rot="10800000">
            <a:off x="79876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7" name="Rectangle 896"/>
          <p:cNvSpPr/>
          <p:nvPr/>
        </p:nvSpPr>
        <p:spPr>
          <a:xfrm rot="10800000">
            <a:off x="96147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8" name="Rectangle 897"/>
          <p:cNvSpPr/>
          <p:nvPr/>
        </p:nvSpPr>
        <p:spPr>
          <a:xfrm rot="10800000">
            <a:off x="71740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9" name="Rectangle 898"/>
          <p:cNvSpPr/>
          <p:nvPr/>
        </p:nvSpPr>
        <p:spPr>
          <a:xfrm rot="10800000">
            <a:off x="636053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0" name="Rectangle 899"/>
          <p:cNvSpPr/>
          <p:nvPr/>
        </p:nvSpPr>
        <p:spPr>
          <a:xfrm rot="10800000">
            <a:off x="104282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1" name="Rectangle 900"/>
          <p:cNvSpPr/>
          <p:nvPr/>
        </p:nvSpPr>
        <p:spPr>
          <a:xfrm rot="10800000">
            <a:off x="1124186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2" name="Rectangle 901"/>
          <p:cNvSpPr/>
          <p:nvPr/>
        </p:nvSpPr>
        <p:spPr>
          <a:xfrm rot="10800000">
            <a:off x="55469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3" name="Rectangle 902"/>
          <p:cNvSpPr/>
          <p:nvPr/>
        </p:nvSpPr>
        <p:spPr>
          <a:xfrm rot="10800000">
            <a:off x="47334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4" name="Rectangle 903"/>
          <p:cNvSpPr/>
          <p:nvPr/>
        </p:nvSpPr>
        <p:spPr>
          <a:xfrm rot="10800000">
            <a:off x="55469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5" name="Rectangle 904"/>
          <p:cNvSpPr/>
          <p:nvPr/>
        </p:nvSpPr>
        <p:spPr>
          <a:xfrm>
            <a:off x="250721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7" name="Rectangle 906"/>
          <p:cNvSpPr/>
          <p:nvPr/>
        </p:nvSpPr>
        <p:spPr>
          <a:xfrm>
            <a:off x="266992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8" name="Rectangle 907"/>
          <p:cNvSpPr/>
          <p:nvPr/>
        </p:nvSpPr>
        <p:spPr>
          <a:xfrm>
            <a:off x="2425865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9" name="Rectangle 908"/>
          <p:cNvSpPr/>
          <p:nvPr/>
        </p:nvSpPr>
        <p:spPr>
          <a:xfrm>
            <a:off x="2751281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0" name="Rectangle 909"/>
          <p:cNvSpPr/>
          <p:nvPr/>
        </p:nvSpPr>
        <p:spPr>
          <a:xfrm>
            <a:off x="218179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2" name="Rectangle 911"/>
          <p:cNvSpPr/>
          <p:nvPr/>
        </p:nvSpPr>
        <p:spPr>
          <a:xfrm>
            <a:off x="12055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3" name="Rectangle 912"/>
          <p:cNvSpPr/>
          <p:nvPr/>
        </p:nvSpPr>
        <p:spPr>
          <a:xfrm>
            <a:off x="104282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4" name="Rectangle 913"/>
          <p:cNvSpPr/>
          <p:nvPr/>
        </p:nvSpPr>
        <p:spPr>
          <a:xfrm rot="10800000">
            <a:off x="104282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5" name="Rectangle 914"/>
          <p:cNvSpPr/>
          <p:nvPr/>
        </p:nvSpPr>
        <p:spPr>
          <a:xfrm rot="10800000">
            <a:off x="128689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6" name="Rectangle 915"/>
          <p:cNvSpPr/>
          <p:nvPr/>
        </p:nvSpPr>
        <p:spPr>
          <a:xfrm rot="10800000">
            <a:off x="96147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7" name="Rectangle 916"/>
          <p:cNvSpPr/>
          <p:nvPr/>
        </p:nvSpPr>
        <p:spPr>
          <a:xfrm rot="10800000">
            <a:off x="120553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8" name="Rectangle 917"/>
          <p:cNvSpPr/>
          <p:nvPr/>
        </p:nvSpPr>
        <p:spPr>
          <a:xfrm rot="10800000">
            <a:off x="136824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9" name="Rectangle 918"/>
          <p:cNvSpPr/>
          <p:nvPr/>
        </p:nvSpPr>
        <p:spPr>
          <a:xfrm rot="10800000">
            <a:off x="1124186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0" name="Rectangle 919"/>
          <p:cNvSpPr/>
          <p:nvPr/>
        </p:nvSpPr>
        <p:spPr>
          <a:xfrm>
            <a:off x="2344505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1" name="Rectangle 920"/>
          <p:cNvSpPr/>
          <p:nvPr/>
        </p:nvSpPr>
        <p:spPr>
          <a:xfrm>
            <a:off x="2263152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2" name="Rectangle 921"/>
          <p:cNvSpPr/>
          <p:nvPr/>
        </p:nvSpPr>
        <p:spPr>
          <a:xfrm>
            <a:off x="258857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3" name="Rectangle 922"/>
          <p:cNvSpPr/>
          <p:nvPr/>
        </p:nvSpPr>
        <p:spPr>
          <a:xfrm>
            <a:off x="250721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4" name="Rectangle 923"/>
          <p:cNvSpPr/>
          <p:nvPr/>
        </p:nvSpPr>
        <p:spPr>
          <a:xfrm rot="10800000">
            <a:off x="2263148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5" name="Rectangle 924"/>
          <p:cNvSpPr/>
          <p:nvPr/>
        </p:nvSpPr>
        <p:spPr>
          <a:xfrm rot="10800000">
            <a:off x="2751279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6" name="Rectangle 925"/>
          <p:cNvSpPr/>
          <p:nvPr/>
        </p:nvSpPr>
        <p:spPr>
          <a:xfrm rot="10800000">
            <a:off x="266992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7" name="Rectangle 926"/>
          <p:cNvSpPr/>
          <p:nvPr/>
        </p:nvSpPr>
        <p:spPr>
          <a:xfrm>
            <a:off x="55470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8" name="Rectangle 927"/>
          <p:cNvSpPr/>
          <p:nvPr/>
        </p:nvSpPr>
        <p:spPr>
          <a:xfrm>
            <a:off x="63605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9" name="Rectangle 928"/>
          <p:cNvSpPr/>
          <p:nvPr/>
        </p:nvSpPr>
        <p:spPr>
          <a:xfrm>
            <a:off x="5547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0" name="Rectangle 929"/>
          <p:cNvSpPr/>
          <p:nvPr/>
        </p:nvSpPr>
        <p:spPr>
          <a:xfrm>
            <a:off x="47334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3" name="Rectangle 932"/>
          <p:cNvSpPr/>
          <p:nvPr/>
        </p:nvSpPr>
        <p:spPr>
          <a:xfrm rot="10800000">
            <a:off x="2751279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7" name="Rectangle 936"/>
          <p:cNvSpPr/>
          <p:nvPr/>
        </p:nvSpPr>
        <p:spPr>
          <a:xfrm rot="10800000">
            <a:off x="250721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8" name="Rectangle 937"/>
          <p:cNvSpPr/>
          <p:nvPr/>
        </p:nvSpPr>
        <p:spPr>
          <a:xfrm rot="10800000">
            <a:off x="242586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9" name="Rectangle 938"/>
          <p:cNvSpPr/>
          <p:nvPr/>
        </p:nvSpPr>
        <p:spPr>
          <a:xfrm rot="10800000">
            <a:off x="258857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0" name="Rectangle 939"/>
          <p:cNvSpPr/>
          <p:nvPr/>
        </p:nvSpPr>
        <p:spPr>
          <a:xfrm rot="10800000">
            <a:off x="2507216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1" name="Rectangle 940"/>
          <p:cNvSpPr/>
          <p:nvPr/>
        </p:nvSpPr>
        <p:spPr>
          <a:xfrm rot="10800000">
            <a:off x="2100445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2" name="Rectangle 941"/>
          <p:cNvSpPr/>
          <p:nvPr/>
        </p:nvSpPr>
        <p:spPr>
          <a:xfrm rot="10800000">
            <a:off x="218179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3" name="Rectangle 942"/>
          <p:cNvSpPr/>
          <p:nvPr/>
        </p:nvSpPr>
        <p:spPr>
          <a:xfrm rot="10800000">
            <a:off x="2019086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4" name="Rectangle 943"/>
          <p:cNvSpPr/>
          <p:nvPr/>
        </p:nvSpPr>
        <p:spPr>
          <a:xfrm rot="10800000">
            <a:off x="2100445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5" name="Rectangle 944"/>
          <p:cNvSpPr/>
          <p:nvPr/>
        </p:nvSpPr>
        <p:spPr>
          <a:xfrm rot="10800000">
            <a:off x="1856378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7" name="Rectangle 946"/>
          <p:cNvSpPr/>
          <p:nvPr/>
        </p:nvSpPr>
        <p:spPr>
          <a:xfrm rot="10800000">
            <a:off x="79876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8" name="Rectangle 947"/>
          <p:cNvSpPr/>
          <p:nvPr/>
        </p:nvSpPr>
        <p:spPr>
          <a:xfrm>
            <a:off x="153095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9" name="Rectangle 948"/>
          <p:cNvSpPr/>
          <p:nvPr/>
        </p:nvSpPr>
        <p:spPr>
          <a:xfrm>
            <a:off x="218179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0" name="Rectangle 949"/>
          <p:cNvSpPr/>
          <p:nvPr/>
        </p:nvSpPr>
        <p:spPr>
          <a:xfrm>
            <a:off x="2507214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1" name="Rectangle 950"/>
          <p:cNvSpPr/>
          <p:nvPr/>
        </p:nvSpPr>
        <p:spPr>
          <a:xfrm>
            <a:off x="120554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2" name="Rectangle 951"/>
          <p:cNvSpPr/>
          <p:nvPr/>
        </p:nvSpPr>
        <p:spPr>
          <a:xfrm>
            <a:off x="153096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3" name="Rectangle 952"/>
          <p:cNvSpPr/>
          <p:nvPr/>
        </p:nvSpPr>
        <p:spPr>
          <a:xfrm>
            <a:off x="71741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4" name="Rectangle 953"/>
          <p:cNvSpPr/>
          <p:nvPr/>
        </p:nvSpPr>
        <p:spPr>
          <a:xfrm>
            <a:off x="880118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5" name="Rectangle 954"/>
          <p:cNvSpPr/>
          <p:nvPr/>
        </p:nvSpPr>
        <p:spPr>
          <a:xfrm>
            <a:off x="798764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6" name="Rectangle 955"/>
          <p:cNvSpPr/>
          <p:nvPr/>
        </p:nvSpPr>
        <p:spPr>
          <a:xfrm>
            <a:off x="11241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7" name="Rectangle 956"/>
          <p:cNvSpPr/>
          <p:nvPr/>
        </p:nvSpPr>
        <p:spPr>
          <a:xfrm>
            <a:off x="128689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8" name="Rectangle 957"/>
          <p:cNvSpPr/>
          <p:nvPr/>
        </p:nvSpPr>
        <p:spPr>
          <a:xfrm>
            <a:off x="120554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9" name="Rectangle 958"/>
          <p:cNvSpPr/>
          <p:nvPr/>
        </p:nvSpPr>
        <p:spPr>
          <a:xfrm>
            <a:off x="153096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0" name="Rectangle 959"/>
          <p:cNvSpPr/>
          <p:nvPr/>
        </p:nvSpPr>
        <p:spPr>
          <a:xfrm>
            <a:off x="96147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1" name="Rectangle 960"/>
          <p:cNvSpPr/>
          <p:nvPr/>
        </p:nvSpPr>
        <p:spPr>
          <a:xfrm>
            <a:off x="88011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2" name="Rectangle 961"/>
          <p:cNvSpPr/>
          <p:nvPr/>
        </p:nvSpPr>
        <p:spPr>
          <a:xfrm>
            <a:off x="144960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3" name="Rectangle 962"/>
          <p:cNvSpPr/>
          <p:nvPr/>
        </p:nvSpPr>
        <p:spPr>
          <a:xfrm>
            <a:off x="1530959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4" name="Rectangle 963"/>
          <p:cNvSpPr/>
          <p:nvPr/>
        </p:nvSpPr>
        <p:spPr>
          <a:xfrm>
            <a:off x="961475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5" name="Rectangle 964"/>
          <p:cNvSpPr/>
          <p:nvPr/>
        </p:nvSpPr>
        <p:spPr>
          <a:xfrm>
            <a:off x="128689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6" name="Rectangle 965"/>
          <p:cNvSpPr/>
          <p:nvPr/>
        </p:nvSpPr>
        <p:spPr>
          <a:xfrm>
            <a:off x="177502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7" name="Rectangle 966"/>
          <p:cNvSpPr/>
          <p:nvPr/>
        </p:nvSpPr>
        <p:spPr>
          <a:xfrm>
            <a:off x="169366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8" name="Rectangle 967"/>
          <p:cNvSpPr/>
          <p:nvPr/>
        </p:nvSpPr>
        <p:spPr>
          <a:xfrm>
            <a:off x="1612316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9" name="Rectangle 968"/>
          <p:cNvSpPr/>
          <p:nvPr/>
        </p:nvSpPr>
        <p:spPr>
          <a:xfrm>
            <a:off x="169367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0" name="Rectangle 969"/>
          <p:cNvSpPr/>
          <p:nvPr/>
        </p:nvSpPr>
        <p:spPr>
          <a:xfrm>
            <a:off x="17750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1" name="Rectangle 970"/>
          <p:cNvSpPr/>
          <p:nvPr/>
        </p:nvSpPr>
        <p:spPr>
          <a:xfrm>
            <a:off x="210044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2" name="Rectangle 971"/>
          <p:cNvSpPr/>
          <p:nvPr/>
        </p:nvSpPr>
        <p:spPr>
          <a:xfrm rot="10800000">
            <a:off x="2344505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3" name="Rectangle 972"/>
          <p:cNvSpPr/>
          <p:nvPr/>
        </p:nvSpPr>
        <p:spPr>
          <a:xfrm rot="10800000">
            <a:off x="20190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4" name="Rectangle 973"/>
          <p:cNvSpPr/>
          <p:nvPr/>
        </p:nvSpPr>
        <p:spPr>
          <a:xfrm>
            <a:off x="79876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5" name="Rectangle 974"/>
          <p:cNvSpPr/>
          <p:nvPr/>
        </p:nvSpPr>
        <p:spPr>
          <a:xfrm>
            <a:off x="193773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6" name="Rectangle 975"/>
          <p:cNvSpPr/>
          <p:nvPr/>
        </p:nvSpPr>
        <p:spPr>
          <a:xfrm rot="10800000">
            <a:off x="153095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7" name="Rectangle 976"/>
          <p:cNvSpPr/>
          <p:nvPr/>
        </p:nvSpPr>
        <p:spPr>
          <a:xfrm rot="10800000">
            <a:off x="1612317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8" name="Rectangle 977"/>
          <p:cNvSpPr/>
          <p:nvPr/>
        </p:nvSpPr>
        <p:spPr>
          <a:xfrm rot="10800000">
            <a:off x="1775026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9" name="Rectangle 978"/>
          <p:cNvSpPr/>
          <p:nvPr/>
        </p:nvSpPr>
        <p:spPr>
          <a:xfrm rot="10800000">
            <a:off x="1775026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0" name="Rectangle 979"/>
          <p:cNvSpPr/>
          <p:nvPr/>
        </p:nvSpPr>
        <p:spPr>
          <a:xfrm rot="10800000">
            <a:off x="1530956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1" name="Rectangle 980"/>
          <p:cNvSpPr/>
          <p:nvPr/>
        </p:nvSpPr>
        <p:spPr>
          <a:xfrm rot="10800000">
            <a:off x="1775026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2" name="Rectangle 981"/>
          <p:cNvSpPr/>
          <p:nvPr/>
        </p:nvSpPr>
        <p:spPr>
          <a:xfrm rot="10800000">
            <a:off x="1856375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3" name="Rectangle 982"/>
          <p:cNvSpPr/>
          <p:nvPr/>
        </p:nvSpPr>
        <p:spPr>
          <a:xfrm rot="10800000">
            <a:off x="1775026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4" name="Rectangle 983"/>
          <p:cNvSpPr/>
          <p:nvPr/>
        </p:nvSpPr>
        <p:spPr>
          <a:xfrm rot="10800000">
            <a:off x="1612317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5" name="Rectangle 984"/>
          <p:cNvSpPr/>
          <p:nvPr/>
        </p:nvSpPr>
        <p:spPr>
          <a:xfrm rot="10800000">
            <a:off x="1693668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6" name="Rectangle 985"/>
          <p:cNvSpPr/>
          <p:nvPr/>
        </p:nvSpPr>
        <p:spPr>
          <a:xfrm rot="10800000">
            <a:off x="242586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7" name="Rectangle 986"/>
          <p:cNvSpPr/>
          <p:nvPr/>
        </p:nvSpPr>
        <p:spPr>
          <a:xfrm rot="10800000">
            <a:off x="234450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8" name="Rectangle 987"/>
          <p:cNvSpPr/>
          <p:nvPr/>
        </p:nvSpPr>
        <p:spPr>
          <a:xfrm>
            <a:off x="315805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9" name="Rectangle 988"/>
          <p:cNvSpPr/>
          <p:nvPr/>
        </p:nvSpPr>
        <p:spPr>
          <a:xfrm>
            <a:off x="348347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90" name="Rectangle 989"/>
          <p:cNvSpPr/>
          <p:nvPr/>
        </p:nvSpPr>
        <p:spPr>
          <a:xfrm>
            <a:off x="332076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6" name="Rectangle 1005"/>
          <p:cNvSpPr/>
          <p:nvPr/>
        </p:nvSpPr>
        <p:spPr>
          <a:xfrm>
            <a:off x="397161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7" name="Rectangle 1006"/>
          <p:cNvSpPr/>
          <p:nvPr/>
        </p:nvSpPr>
        <p:spPr>
          <a:xfrm>
            <a:off x="429702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8" name="Rectangle 1007"/>
          <p:cNvSpPr/>
          <p:nvPr/>
        </p:nvSpPr>
        <p:spPr>
          <a:xfrm>
            <a:off x="44597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9" name="Rectangle 1008"/>
          <p:cNvSpPr/>
          <p:nvPr/>
        </p:nvSpPr>
        <p:spPr>
          <a:xfrm>
            <a:off x="462244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0" name="Rectangle 1009"/>
          <p:cNvSpPr/>
          <p:nvPr/>
        </p:nvSpPr>
        <p:spPr>
          <a:xfrm>
            <a:off x="543599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1" name="Rectangle 1010"/>
          <p:cNvSpPr/>
          <p:nvPr/>
        </p:nvSpPr>
        <p:spPr>
          <a:xfrm>
            <a:off x="5273282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2" name="Rectangle 1011"/>
          <p:cNvSpPr/>
          <p:nvPr/>
        </p:nvSpPr>
        <p:spPr>
          <a:xfrm>
            <a:off x="299534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3" name="Rectangle 1012"/>
          <p:cNvSpPr/>
          <p:nvPr/>
        </p:nvSpPr>
        <p:spPr>
          <a:xfrm>
            <a:off x="5598701" y="323536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4" name="Rectangle 1013"/>
          <p:cNvSpPr/>
          <p:nvPr/>
        </p:nvSpPr>
        <p:spPr>
          <a:xfrm rot="10800000">
            <a:off x="527328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5" name="Rectangle 1014"/>
          <p:cNvSpPr/>
          <p:nvPr/>
        </p:nvSpPr>
        <p:spPr>
          <a:xfrm rot="10800000">
            <a:off x="494787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6" name="Rectangle 1015"/>
          <p:cNvSpPr/>
          <p:nvPr/>
        </p:nvSpPr>
        <p:spPr>
          <a:xfrm rot="10800000">
            <a:off x="478516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7" name="Rectangle 1016"/>
          <p:cNvSpPr/>
          <p:nvPr/>
        </p:nvSpPr>
        <p:spPr>
          <a:xfrm rot="10800000">
            <a:off x="462245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8" name="Rectangle 1017"/>
          <p:cNvSpPr/>
          <p:nvPr/>
        </p:nvSpPr>
        <p:spPr>
          <a:xfrm rot="10800000">
            <a:off x="4134322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9" name="Rectangle 1018"/>
          <p:cNvSpPr/>
          <p:nvPr/>
        </p:nvSpPr>
        <p:spPr>
          <a:xfrm rot="10800000">
            <a:off x="348347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0" name="Rectangle 1019"/>
          <p:cNvSpPr/>
          <p:nvPr/>
        </p:nvSpPr>
        <p:spPr>
          <a:xfrm rot="10800000">
            <a:off x="332076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1" name="Rectangle 1020"/>
          <p:cNvSpPr/>
          <p:nvPr/>
        </p:nvSpPr>
        <p:spPr>
          <a:xfrm rot="10800000">
            <a:off x="299534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2" name="Rectangle 1021"/>
          <p:cNvSpPr/>
          <p:nvPr/>
        </p:nvSpPr>
        <p:spPr>
          <a:xfrm rot="10800000">
            <a:off x="5598705" y="5513293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3" name="Rectangle 1022"/>
          <p:cNvSpPr/>
          <p:nvPr/>
        </p:nvSpPr>
        <p:spPr>
          <a:xfrm>
            <a:off x="3239416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4" name="Rectangle 1023"/>
          <p:cNvSpPr/>
          <p:nvPr/>
        </p:nvSpPr>
        <p:spPr>
          <a:xfrm>
            <a:off x="356483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5" name="Rectangle 1024"/>
          <p:cNvSpPr/>
          <p:nvPr/>
        </p:nvSpPr>
        <p:spPr>
          <a:xfrm>
            <a:off x="3158062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6" name="Rectangle 1025"/>
          <p:cNvSpPr/>
          <p:nvPr/>
        </p:nvSpPr>
        <p:spPr>
          <a:xfrm>
            <a:off x="4215679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7" name="Rectangle 1026"/>
          <p:cNvSpPr/>
          <p:nvPr/>
        </p:nvSpPr>
        <p:spPr>
          <a:xfrm>
            <a:off x="4052969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8" name="Rectangle 1027"/>
          <p:cNvSpPr/>
          <p:nvPr/>
        </p:nvSpPr>
        <p:spPr>
          <a:xfrm>
            <a:off x="364619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9" name="Rectangle 1028"/>
          <p:cNvSpPr/>
          <p:nvPr/>
        </p:nvSpPr>
        <p:spPr>
          <a:xfrm>
            <a:off x="3971615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0" name="Rectangle 1029"/>
          <p:cNvSpPr/>
          <p:nvPr/>
        </p:nvSpPr>
        <p:spPr>
          <a:xfrm>
            <a:off x="454109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1" name="Rectangle 1030"/>
          <p:cNvSpPr/>
          <p:nvPr/>
        </p:nvSpPr>
        <p:spPr>
          <a:xfrm>
            <a:off x="486651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2" name="Rectangle 1031"/>
          <p:cNvSpPr/>
          <p:nvPr/>
        </p:nvSpPr>
        <p:spPr>
          <a:xfrm>
            <a:off x="470380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3" name="Rectangle 1032"/>
          <p:cNvSpPr/>
          <p:nvPr/>
        </p:nvSpPr>
        <p:spPr>
          <a:xfrm>
            <a:off x="4459743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4" name="Rectangle 1033"/>
          <p:cNvSpPr/>
          <p:nvPr/>
        </p:nvSpPr>
        <p:spPr>
          <a:xfrm>
            <a:off x="478516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5" name="Rectangle 1034"/>
          <p:cNvSpPr/>
          <p:nvPr/>
        </p:nvSpPr>
        <p:spPr>
          <a:xfrm>
            <a:off x="462245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6" name="Rectangle 1035"/>
          <p:cNvSpPr/>
          <p:nvPr/>
        </p:nvSpPr>
        <p:spPr>
          <a:xfrm>
            <a:off x="519193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7" name="Rectangle 1036"/>
          <p:cNvSpPr/>
          <p:nvPr/>
        </p:nvSpPr>
        <p:spPr>
          <a:xfrm>
            <a:off x="5517350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8" name="Rectangle 1037"/>
          <p:cNvSpPr/>
          <p:nvPr/>
        </p:nvSpPr>
        <p:spPr>
          <a:xfrm>
            <a:off x="494787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9" name="Rectangle 1038"/>
          <p:cNvSpPr/>
          <p:nvPr/>
        </p:nvSpPr>
        <p:spPr>
          <a:xfrm>
            <a:off x="299535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0" name="Rectangle 1039"/>
          <p:cNvSpPr/>
          <p:nvPr/>
        </p:nvSpPr>
        <p:spPr>
          <a:xfrm>
            <a:off x="5598705" y="3560782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1" name="Rectangle 1040"/>
          <p:cNvSpPr/>
          <p:nvPr/>
        </p:nvSpPr>
        <p:spPr>
          <a:xfrm>
            <a:off x="5680058" y="372349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2" name="Rectangle 1041"/>
          <p:cNvSpPr/>
          <p:nvPr/>
        </p:nvSpPr>
        <p:spPr>
          <a:xfrm>
            <a:off x="307670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3" name="Rectangle 1042"/>
          <p:cNvSpPr/>
          <p:nvPr/>
        </p:nvSpPr>
        <p:spPr>
          <a:xfrm>
            <a:off x="340212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4" name="Rectangle 1043"/>
          <p:cNvSpPr/>
          <p:nvPr/>
        </p:nvSpPr>
        <p:spPr>
          <a:xfrm>
            <a:off x="348347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5" name="Rectangle 1044"/>
          <p:cNvSpPr/>
          <p:nvPr/>
        </p:nvSpPr>
        <p:spPr>
          <a:xfrm>
            <a:off x="332077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6" name="Rectangle 1045"/>
          <p:cNvSpPr/>
          <p:nvPr/>
        </p:nvSpPr>
        <p:spPr>
          <a:xfrm>
            <a:off x="372754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7" name="Rectangle 1046"/>
          <p:cNvSpPr/>
          <p:nvPr/>
        </p:nvSpPr>
        <p:spPr>
          <a:xfrm>
            <a:off x="3890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8" name="Rectangle 1047"/>
          <p:cNvSpPr/>
          <p:nvPr/>
        </p:nvSpPr>
        <p:spPr>
          <a:xfrm>
            <a:off x="4215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9" name="Rectangle 1048"/>
          <p:cNvSpPr/>
          <p:nvPr/>
        </p:nvSpPr>
        <p:spPr>
          <a:xfrm>
            <a:off x="364619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0" name="Rectangle 1049"/>
          <p:cNvSpPr/>
          <p:nvPr/>
        </p:nvSpPr>
        <p:spPr>
          <a:xfrm>
            <a:off x="3971613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1" name="Rectangle 1050"/>
          <p:cNvSpPr/>
          <p:nvPr/>
        </p:nvSpPr>
        <p:spPr>
          <a:xfrm>
            <a:off x="454109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2" name="Rectangle 1051"/>
          <p:cNvSpPr/>
          <p:nvPr/>
        </p:nvSpPr>
        <p:spPr>
          <a:xfrm>
            <a:off x="470380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3" name="Rectangle 1052"/>
          <p:cNvSpPr/>
          <p:nvPr/>
        </p:nvSpPr>
        <p:spPr>
          <a:xfrm>
            <a:off x="4297031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4" name="Rectangle 1053"/>
          <p:cNvSpPr/>
          <p:nvPr/>
        </p:nvSpPr>
        <p:spPr>
          <a:xfrm>
            <a:off x="445974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5" name="Rectangle 1054"/>
          <p:cNvSpPr/>
          <p:nvPr/>
        </p:nvSpPr>
        <p:spPr>
          <a:xfrm>
            <a:off x="462245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6" name="Rectangle 1055"/>
          <p:cNvSpPr/>
          <p:nvPr/>
        </p:nvSpPr>
        <p:spPr>
          <a:xfrm>
            <a:off x="502922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7" name="Rectangle 1056"/>
          <p:cNvSpPr/>
          <p:nvPr/>
        </p:nvSpPr>
        <p:spPr>
          <a:xfrm>
            <a:off x="551734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8" name="Rectangle 1057"/>
          <p:cNvSpPr/>
          <p:nvPr/>
        </p:nvSpPr>
        <p:spPr>
          <a:xfrm>
            <a:off x="535464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9" name="Rectangle 1058"/>
          <p:cNvSpPr/>
          <p:nvPr/>
        </p:nvSpPr>
        <p:spPr>
          <a:xfrm>
            <a:off x="494786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0" name="Rectangle 1059"/>
          <p:cNvSpPr/>
          <p:nvPr/>
        </p:nvSpPr>
        <p:spPr>
          <a:xfrm>
            <a:off x="511057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1" name="Rectangle 1060"/>
          <p:cNvSpPr/>
          <p:nvPr/>
        </p:nvSpPr>
        <p:spPr>
          <a:xfrm>
            <a:off x="5435993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2" name="Rectangle 1061"/>
          <p:cNvSpPr/>
          <p:nvPr/>
        </p:nvSpPr>
        <p:spPr>
          <a:xfrm>
            <a:off x="5273284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3" name="Rectangle 1062"/>
          <p:cNvSpPr/>
          <p:nvPr/>
        </p:nvSpPr>
        <p:spPr>
          <a:xfrm>
            <a:off x="299535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4" name="Rectangle 1063"/>
          <p:cNvSpPr/>
          <p:nvPr/>
        </p:nvSpPr>
        <p:spPr>
          <a:xfrm>
            <a:off x="5598702" y="388620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5" name="Rectangle 1064"/>
          <p:cNvSpPr/>
          <p:nvPr/>
        </p:nvSpPr>
        <p:spPr>
          <a:xfrm>
            <a:off x="5680058" y="404891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6" name="Rectangle 1065"/>
          <p:cNvSpPr/>
          <p:nvPr/>
        </p:nvSpPr>
        <p:spPr>
          <a:xfrm>
            <a:off x="307670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7" name="Rectangle 1066"/>
          <p:cNvSpPr/>
          <p:nvPr/>
        </p:nvSpPr>
        <p:spPr>
          <a:xfrm rot="10800000">
            <a:off x="53546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9" name="Rectangle 1068"/>
          <p:cNvSpPr/>
          <p:nvPr/>
        </p:nvSpPr>
        <p:spPr>
          <a:xfrm rot="10800000">
            <a:off x="519192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0" name="Rectangle 1069"/>
          <p:cNvSpPr/>
          <p:nvPr/>
        </p:nvSpPr>
        <p:spPr>
          <a:xfrm rot="10800000">
            <a:off x="4703801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1" name="Rectangle 1070"/>
          <p:cNvSpPr/>
          <p:nvPr/>
        </p:nvSpPr>
        <p:spPr>
          <a:xfrm rot="10800000">
            <a:off x="4541096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2" name="Rectangle 1071"/>
          <p:cNvSpPr/>
          <p:nvPr/>
        </p:nvSpPr>
        <p:spPr>
          <a:xfrm rot="10800000">
            <a:off x="4215678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3" name="Rectangle 1072"/>
          <p:cNvSpPr/>
          <p:nvPr/>
        </p:nvSpPr>
        <p:spPr>
          <a:xfrm rot="10800000">
            <a:off x="4052969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4" name="Rectangle 1073"/>
          <p:cNvSpPr/>
          <p:nvPr/>
        </p:nvSpPr>
        <p:spPr>
          <a:xfrm rot="10800000">
            <a:off x="3890258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5" name="Rectangle 1074"/>
          <p:cNvSpPr/>
          <p:nvPr/>
        </p:nvSpPr>
        <p:spPr>
          <a:xfrm rot="10800000">
            <a:off x="307670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6" name="Rectangle 1075"/>
          <p:cNvSpPr/>
          <p:nvPr/>
        </p:nvSpPr>
        <p:spPr>
          <a:xfrm rot="10800000">
            <a:off x="323941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7" name="Rectangle 1076"/>
          <p:cNvSpPr/>
          <p:nvPr/>
        </p:nvSpPr>
        <p:spPr>
          <a:xfrm rot="10800000">
            <a:off x="5680055" y="5676003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8" name="Rectangle 1077"/>
          <p:cNvSpPr/>
          <p:nvPr/>
        </p:nvSpPr>
        <p:spPr>
          <a:xfrm>
            <a:off x="323941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9" name="Rectangle 1078"/>
          <p:cNvSpPr/>
          <p:nvPr/>
        </p:nvSpPr>
        <p:spPr>
          <a:xfrm>
            <a:off x="356483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0" name="Rectangle 1079"/>
          <p:cNvSpPr/>
          <p:nvPr/>
        </p:nvSpPr>
        <p:spPr>
          <a:xfrm>
            <a:off x="3402123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1" name="Rectangle 1080"/>
          <p:cNvSpPr/>
          <p:nvPr/>
        </p:nvSpPr>
        <p:spPr>
          <a:xfrm>
            <a:off x="3727547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2" name="Rectangle 1081"/>
          <p:cNvSpPr/>
          <p:nvPr/>
        </p:nvSpPr>
        <p:spPr>
          <a:xfrm>
            <a:off x="3890258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3" name="Rectangle 1082"/>
          <p:cNvSpPr/>
          <p:nvPr/>
        </p:nvSpPr>
        <p:spPr>
          <a:xfrm>
            <a:off x="4052967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4" name="Rectangle 1083"/>
          <p:cNvSpPr/>
          <p:nvPr/>
        </p:nvSpPr>
        <p:spPr>
          <a:xfrm>
            <a:off x="4378386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5" name="Rectangle 1084"/>
          <p:cNvSpPr/>
          <p:nvPr/>
        </p:nvSpPr>
        <p:spPr>
          <a:xfrm>
            <a:off x="4541095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6" name="Rectangle 1085"/>
          <p:cNvSpPr/>
          <p:nvPr/>
        </p:nvSpPr>
        <p:spPr>
          <a:xfrm>
            <a:off x="4703804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7" name="Rectangle 1086"/>
          <p:cNvSpPr/>
          <p:nvPr/>
        </p:nvSpPr>
        <p:spPr>
          <a:xfrm>
            <a:off x="50292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8" name="Rectangle 1087"/>
          <p:cNvSpPr/>
          <p:nvPr/>
        </p:nvSpPr>
        <p:spPr>
          <a:xfrm>
            <a:off x="519193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9" name="Rectangle 1088"/>
          <p:cNvSpPr/>
          <p:nvPr/>
        </p:nvSpPr>
        <p:spPr>
          <a:xfrm>
            <a:off x="5517348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0" name="Rectangle 1089"/>
          <p:cNvSpPr/>
          <p:nvPr/>
        </p:nvSpPr>
        <p:spPr>
          <a:xfrm>
            <a:off x="5354640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1" name="Rectangle 1090"/>
          <p:cNvSpPr/>
          <p:nvPr/>
        </p:nvSpPr>
        <p:spPr>
          <a:xfrm>
            <a:off x="5680058" y="3398073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2" name="Rectangle 1091"/>
          <p:cNvSpPr/>
          <p:nvPr/>
        </p:nvSpPr>
        <p:spPr>
          <a:xfrm>
            <a:off x="30767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3" name="Rectangle 1092"/>
          <p:cNvSpPr/>
          <p:nvPr/>
        </p:nvSpPr>
        <p:spPr>
          <a:xfrm rot="10800000">
            <a:off x="535464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4" name="Rectangle 1093"/>
          <p:cNvSpPr/>
          <p:nvPr/>
        </p:nvSpPr>
        <p:spPr>
          <a:xfrm rot="10800000">
            <a:off x="486651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5" name="Rectangle 1094"/>
          <p:cNvSpPr/>
          <p:nvPr/>
        </p:nvSpPr>
        <p:spPr>
          <a:xfrm rot="10800000">
            <a:off x="454109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6" name="Rectangle 1095"/>
          <p:cNvSpPr/>
          <p:nvPr/>
        </p:nvSpPr>
        <p:spPr>
          <a:xfrm rot="10800000">
            <a:off x="4052969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7" name="Rectangle 1096"/>
          <p:cNvSpPr/>
          <p:nvPr/>
        </p:nvSpPr>
        <p:spPr>
          <a:xfrm rot="10800000">
            <a:off x="372754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8" name="Rectangle 1097"/>
          <p:cNvSpPr/>
          <p:nvPr/>
        </p:nvSpPr>
        <p:spPr>
          <a:xfrm rot="10800000">
            <a:off x="3564835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9" name="Rectangle 1098"/>
          <p:cNvSpPr/>
          <p:nvPr/>
        </p:nvSpPr>
        <p:spPr>
          <a:xfrm rot="10800000">
            <a:off x="340212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0" name="Rectangle 1099"/>
          <p:cNvSpPr/>
          <p:nvPr/>
        </p:nvSpPr>
        <p:spPr>
          <a:xfrm rot="10800000">
            <a:off x="323941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1" name="Rectangle 1100"/>
          <p:cNvSpPr/>
          <p:nvPr/>
        </p:nvSpPr>
        <p:spPr>
          <a:xfrm rot="10800000">
            <a:off x="551735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2" name="Rectangle 1101"/>
          <p:cNvSpPr/>
          <p:nvPr/>
        </p:nvSpPr>
        <p:spPr>
          <a:xfrm rot="10800000">
            <a:off x="5680061" y="535058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3" name="Rectangle 1102"/>
          <p:cNvSpPr/>
          <p:nvPr/>
        </p:nvSpPr>
        <p:spPr>
          <a:xfrm rot="10800000">
            <a:off x="527328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4" name="Rectangle 1103"/>
          <p:cNvSpPr/>
          <p:nvPr/>
        </p:nvSpPr>
        <p:spPr>
          <a:xfrm rot="10800000">
            <a:off x="494786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5" name="Rectangle 1104"/>
          <p:cNvSpPr/>
          <p:nvPr/>
        </p:nvSpPr>
        <p:spPr>
          <a:xfrm rot="10800000">
            <a:off x="4297028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6" name="Rectangle 1105"/>
          <p:cNvSpPr/>
          <p:nvPr/>
        </p:nvSpPr>
        <p:spPr>
          <a:xfrm rot="10800000">
            <a:off x="4459737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7" name="Rectangle 1106"/>
          <p:cNvSpPr/>
          <p:nvPr/>
        </p:nvSpPr>
        <p:spPr>
          <a:xfrm rot="10800000">
            <a:off x="397160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8" name="Rectangle 1107"/>
          <p:cNvSpPr/>
          <p:nvPr/>
        </p:nvSpPr>
        <p:spPr>
          <a:xfrm rot="10800000">
            <a:off x="364618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9" name="Rectangle 1108"/>
          <p:cNvSpPr/>
          <p:nvPr/>
        </p:nvSpPr>
        <p:spPr>
          <a:xfrm rot="10800000">
            <a:off x="380889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0" name="Rectangle 1109"/>
          <p:cNvSpPr/>
          <p:nvPr/>
        </p:nvSpPr>
        <p:spPr>
          <a:xfrm rot="10800000">
            <a:off x="348347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1" name="Rectangle 1110"/>
          <p:cNvSpPr/>
          <p:nvPr/>
        </p:nvSpPr>
        <p:spPr>
          <a:xfrm rot="10800000">
            <a:off x="332076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2" name="Rectangle 1111"/>
          <p:cNvSpPr/>
          <p:nvPr/>
        </p:nvSpPr>
        <p:spPr>
          <a:xfrm rot="10800000">
            <a:off x="299534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3" name="Rectangle 1112"/>
          <p:cNvSpPr/>
          <p:nvPr/>
        </p:nvSpPr>
        <p:spPr>
          <a:xfrm rot="10800000">
            <a:off x="5598699" y="5187875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4" name="Rectangle 1113"/>
          <p:cNvSpPr/>
          <p:nvPr/>
        </p:nvSpPr>
        <p:spPr>
          <a:xfrm rot="10800000">
            <a:off x="5435990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6" name="Rectangle 1115"/>
          <p:cNvSpPr/>
          <p:nvPr/>
        </p:nvSpPr>
        <p:spPr>
          <a:xfrm rot="10800000">
            <a:off x="5191934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7" name="Rectangle 1116"/>
          <p:cNvSpPr/>
          <p:nvPr/>
        </p:nvSpPr>
        <p:spPr>
          <a:xfrm rot="10800000">
            <a:off x="486651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8" name="Rectangle 1117"/>
          <p:cNvSpPr/>
          <p:nvPr/>
        </p:nvSpPr>
        <p:spPr>
          <a:xfrm rot="10800000">
            <a:off x="454109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9" name="Rectangle 1118"/>
          <p:cNvSpPr/>
          <p:nvPr/>
        </p:nvSpPr>
        <p:spPr>
          <a:xfrm rot="10800000">
            <a:off x="4215678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0" name="Rectangle 1119"/>
          <p:cNvSpPr/>
          <p:nvPr/>
        </p:nvSpPr>
        <p:spPr>
          <a:xfrm rot="10800000">
            <a:off x="4052969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1" name="Rectangle 1120"/>
          <p:cNvSpPr/>
          <p:nvPr/>
        </p:nvSpPr>
        <p:spPr>
          <a:xfrm rot="10800000">
            <a:off x="3890258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2" name="Rectangle 1121"/>
          <p:cNvSpPr/>
          <p:nvPr/>
        </p:nvSpPr>
        <p:spPr>
          <a:xfrm rot="10800000">
            <a:off x="356483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3" name="Rectangle 1122"/>
          <p:cNvSpPr/>
          <p:nvPr/>
        </p:nvSpPr>
        <p:spPr>
          <a:xfrm rot="10800000">
            <a:off x="340212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4" name="Rectangle 1123"/>
          <p:cNvSpPr/>
          <p:nvPr/>
        </p:nvSpPr>
        <p:spPr>
          <a:xfrm rot="10800000">
            <a:off x="307670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5" name="Rectangle 1124"/>
          <p:cNvSpPr/>
          <p:nvPr/>
        </p:nvSpPr>
        <p:spPr>
          <a:xfrm rot="10800000">
            <a:off x="5680061" y="5025165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6" name="Rectangle 1125"/>
          <p:cNvSpPr/>
          <p:nvPr/>
        </p:nvSpPr>
        <p:spPr>
          <a:xfrm rot="10800000">
            <a:off x="511057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7" name="Rectangle 1126"/>
          <p:cNvSpPr/>
          <p:nvPr/>
        </p:nvSpPr>
        <p:spPr>
          <a:xfrm rot="10800000">
            <a:off x="478515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8" name="Rectangle 1127"/>
          <p:cNvSpPr/>
          <p:nvPr/>
        </p:nvSpPr>
        <p:spPr>
          <a:xfrm rot="10800000">
            <a:off x="462244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9" name="Rectangle 1128"/>
          <p:cNvSpPr/>
          <p:nvPr/>
        </p:nvSpPr>
        <p:spPr>
          <a:xfrm rot="10800000">
            <a:off x="429702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0" name="Rectangle 1129"/>
          <p:cNvSpPr/>
          <p:nvPr/>
        </p:nvSpPr>
        <p:spPr>
          <a:xfrm rot="10800000">
            <a:off x="397160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1" name="Rectangle 1130"/>
          <p:cNvSpPr/>
          <p:nvPr/>
        </p:nvSpPr>
        <p:spPr>
          <a:xfrm rot="10800000">
            <a:off x="380889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2" name="Rectangle 1131"/>
          <p:cNvSpPr/>
          <p:nvPr/>
        </p:nvSpPr>
        <p:spPr>
          <a:xfrm rot="10800000">
            <a:off x="348347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3" name="Rectangle 1132"/>
          <p:cNvSpPr/>
          <p:nvPr/>
        </p:nvSpPr>
        <p:spPr>
          <a:xfrm rot="10800000">
            <a:off x="299534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4" name="Rectangle 1133"/>
          <p:cNvSpPr/>
          <p:nvPr/>
        </p:nvSpPr>
        <p:spPr>
          <a:xfrm rot="10800000">
            <a:off x="3158058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5" name="Rectangle 1134"/>
          <p:cNvSpPr/>
          <p:nvPr/>
        </p:nvSpPr>
        <p:spPr>
          <a:xfrm rot="10800000">
            <a:off x="5598699" y="4862456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6" name="Rectangle 1135"/>
          <p:cNvSpPr/>
          <p:nvPr/>
        </p:nvSpPr>
        <p:spPr>
          <a:xfrm rot="10800000">
            <a:off x="5435990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7" name="Rectangle 1136"/>
          <p:cNvSpPr/>
          <p:nvPr/>
        </p:nvSpPr>
        <p:spPr>
          <a:xfrm>
            <a:off x="323941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8" name="Rectangle 1137"/>
          <p:cNvSpPr/>
          <p:nvPr/>
        </p:nvSpPr>
        <p:spPr>
          <a:xfrm>
            <a:off x="332077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9" name="Rectangle 1138"/>
          <p:cNvSpPr/>
          <p:nvPr/>
        </p:nvSpPr>
        <p:spPr>
          <a:xfrm>
            <a:off x="3727548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0" name="Rectangle 1139"/>
          <p:cNvSpPr/>
          <p:nvPr/>
        </p:nvSpPr>
        <p:spPr>
          <a:xfrm>
            <a:off x="421567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1" name="Rectangle 1140"/>
          <p:cNvSpPr/>
          <p:nvPr/>
        </p:nvSpPr>
        <p:spPr>
          <a:xfrm>
            <a:off x="405296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2" name="Rectangle 1141"/>
          <p:cNvSpPr/>
          <p:nvPr/>
        </p:nvSpPr>
        <p:spPr>
          <a:xfrm>
            <a:off x="364619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3" name="Rectangle 1142"/>
          <p:cNvSpPr/>
          <p:nvPr/>
        </p:nvSpPr>
        <p:spPr>
          <a:xfrm>
            <a:off x="380890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4" name="Rectangle 1143"/>
          <p:cNvSpPr/>
          <p:nvPr/>
        </p:nvSpPr>
        <p:spPr>
          <a:xfrm>
            <a:off x="3971612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5" name="Rectangle 1144"/>
          <p:cNvSpPr/>
          <p:nvPr/>
        </p:nvSpPr>
        <p:spPr>
          <a:xfrm>
            <a:off x="43783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6" name="Rectangle 1145"/>
          <p:cNvSpPr/>
          <p:nvPr/>
        </p:nvSpPr>
        <p:spPr>
          <a:xfrm>
            <a:off x="486651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7" name="Rectangle 1146"/>
          <p:cNvSpPr/>
          <p:nvPr/>
        </p:nvSpPr>
        <p:spPr>
          <a:xfrm>
            <a:off x="445974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8" name="Rectangle 1147"/>
          <p:cNvSpPr/>
          <p:nvPr/>
        </p:nvSpPr>
        <p:spPr>
          <a:xfrm>
            <a:off x="478515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9" name="Rectangle 1148"/>
          <p:cNvSpPr/>
          <p:nvPr/>
        </p:nvSpPr>
        <p:spPr>
          <a:xfrm>
            <a:off x="46224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0" name="Rectangle 1149"/>
          <p:cNvSpPr/>
          <p:nvPr/>
        </p:nvSpPr>
        <p:spPr>
          <a:xfrm>
            <a:off x="50292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1" name="Rectangle 1150"/>
          <p:cNvSpPr/>
          <p:nvPr/>
        </p:nvSpPr>
        <p:spPr>
          <a:xfrm>
            <a:off x="519193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2" name="Rectangle 1151"/>
          <p:cNvSpPr/>
          <p:nvPr/>
        </p:nvSpPr>
        <p:spPr>
          <a:xfrm>
            <a:off x="5517350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3" name="Rectangle 1152"/>
          <p:cNvSpPr/>
          <p:nvPr/>
        </p:nvSpPr>
        <p:spPr>
          <a:xfrm>
            <a:off x="535464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4" name="Rectangle 1153"/>
          <p:cNvSpPr/>
          <p:nvPr/>
        </p:nvSpPr>
        <p:spPr>
          <a:xfrm>
            <a:off x="494786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5" name="Rectangle 1154"/>
          <p:cNvSpPr/>
          <p:nvPr/>
        </p:nvSpPr>
        <p:spPr>
          <a:xfrm>
            <a:off x="5435993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6" name="Rectangle 1155"/>
          <p:cNvSpPr/>
          <p:nvPr/>
        </p:nvSpPr>
        <p:spPr>
          <a:xfrm>
            <a:off x="5273284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8" name="Rectangle 1157"/>
          <p:cNvSpPr/>
          <p:nvPr/>
        </p:nvSpPr>
        <p:spPr>
          <a:xfrm>
            <a:off x="5598702" y="4211619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9" name="Rectangle 1158"/>
          <p:cNvSpPr/>
          <p:nvPr/>
        </p:nvSpPr>
        <p:spPr>
          <a:xfrm>
            <a:off x="5680058" y="437432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0" name="Rectangle 1159"/>
          <p:cNvSpPr/>
          <p:nvPr/>
        </p:nvSpPr>
        <p:spPr>
          <a:xfrm rot="10800000">
            <a:off x="5191934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1" name="Rectangle 1160"/>
          <p:cNvSpPr/>
          <p:nvPr/>
        </p:nvSpPr>
        <p:spPr>
          <a:xfrm rot="10800000">
            <a:off x="486651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2" name="Rectangle 1161"/>
          <p:cNvSpPr/>
          <p:nvPr/>
        </p:nvSpPr>
        <p:spPr>
          <a:xfrm rot="10800000">
            <a:off x="470380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3" name="Rectangle 1162"/>
          <p:cNvSpPr/>
          <p:nvPr/>
        </p:nvSpPr>
        <p:spPr>
          <a:xfrm rot="10800000">
            <a:off x="454109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4" name="Rectangle 1163"/>
          <p:cNvSpPr/>
          <p:nvPr/>
        </p:nvSpPr>
        <p:spPr>
          <a:xfrm rot="10800000">
            <a:off x="4052969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5" name="Rectangle 1164"/>
          <p:cNvSpPr/>
          <p:nvPr/>
        </p:nvSpPr>
        <p:spPr>
          <a:xfrm rot="10800000">
            <a:off x="372754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6" name="Rectangle 1165"/>
          <p:cNvSpPr/>
          <p:nvPr/>
        </p:nvSpPr>
        <p:spPr>
          <a:xfrm rot="10800000">
            <a:off x="3890258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7" name="Rectangle 1166"/>
          <p:cNvSpPr/>
          <p:nvPr/>
        </p:nvSpPr>
        <p:spPr>
          <a:xfrm rot="10800000">
            <a:off x="307670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9" name="Rectangle 1168"/>
          <p:cNvSpPr/>
          <p:nvPr/>
        </p:nvSpPr>
        <p:spPr>
          <a:xfrm rot="10800000">
            <a:off x="5680061" y="4699747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0" name="Rectangle 1169"/>
          <p:cNvSpPr/>
          <p:nvPr/>
        </p:nvSpPr>
        <p:spPr>
          <a:xfrm rot="10800000">
            <a:off x="5273284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1" name="Rectangle 1170"/>
          <p:cNvSpPr/>
          <p:nvPr/>
        </p:nvSpPr>
        <p:spPr>
          <a:xfrm rot="10800000">
            <a:off x="511057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2" name="Rectangle 1171"/>
          <p:cNvSpPr/>
          <p:nvPr/>
        </p:nvSpPr>
        <p:spPr>
          <a:xfrm rot="10800000">
            <a:off x="4785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3" name="Rectangle 1172"/>
          <p:cNvSpPr/>
          <p:nvPr/>
        </p:nvSpPr>
        <p:spPr>
          <a:xfrm rot="10800000">
            <a:off x="42970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4" name="Rectangle 1173"/>
          <p:cNvSpPr/>
          <p:nvPr/>
        </p:nvSpPr>
        <p:spPr>
          <a:xfrm rot="10800000">
            <a:off x="445973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5" name="Rectangle 1174"/>
          <p:cNvSpPr/>
          <p:nvPr/>
        </p:nvSpPr>
        <p:spPr>
          <a:xfrm rot="10800000">
            <a:off x="41343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6" name="Rectangle 1175"/>
          <p:cNvSpPr/>
          <p:nvPr/>
        </p:nvSpPr>
        <p:spPr>
          <a:xfrm rot="10800000">
            <a:off x="39716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7" name="Rectangle 1176"/>
          <p:cNvSpPr/>
          <p:nvPr/>
        </p:nvSpPr>
        <p:spPr>
          <a:xfrm rot="10800000">
            <a:off x="364618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8" name="Rectangle 1177"/>
          <p:cNvSpPr/>
          <p:nvPr/>
        </p:nvSpPr>
        <p:spPr>
          <a:xfrm rot="10800000">
            <a:off x="3808900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9" name="Rectangle 1178"/>
          <p:cNvSpPr/>
          <p:nvPr/>
        </p:nvSpPr>
        <p:spPr>
          <a:xfrm rot="10800000">
            <a:off x="348347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0" name="Rectangle 1179"/>
          <p:cNvSpPr/>
          <p:nvPr/>
        </p:nvSpPr>
        <p:spPr>
          <a:xfrm rot="10800000">
            <a:off x="332076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1" name="Rectangle 1180"/>
          <p:cNvSpPr/>
          <p:nvPr/>
        </p:nvSpPr>
        <p:spPr>
          <a:xfrm rot="10800000">
            <a:off x="299534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2" name="Rectangle 1181"/>
          <p:cNvSpPr/>
          <p:nvPr/>
        </p:nvSpPr>
        <p:spPr>
          <a:xfrm rot="10800000">
            <a:off x="315805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3" name="Rectangle 1182"/>
          <p:cNvSpPr/>
          <p:nvPr/>
        </p:nvSpPr>
        <p:spPr>
          <a:xfrm rot="10800000">
            <a:off x="5598702" y="4537038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4" name="Rectangle 1183"/>
          <p:cNvSpPr/>
          <p:nvPr/>
        </p:nvSpPr>
        <p:spPr>
          <a:xfrm rot="10800000">
            <a:off x="340212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5" name="Rectangle 1184"/>
          <p:cNvSpPr/>
          <p:nvPr/>
        </p:nvSpPr>
        <p:spPr>
          <a:xfrm rot="10800000">
            <a:off x="356483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6" name="Rectangle 1185"/>
          <p:cNvSpPr/>
          <p:nvPr/>
        </p:nvSpPr>
        <p:spPr>
          <a:xfrm rot="10800000">
            <a:off x="332076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7" name="Rectangle 1186"/>
          <p:cNvSpPr/>
          <p:nvPr/>
        </p:nvSpPr>
        <p:spPr>
          <a:xfrm rot="10800000">
            <a:off x="323941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8" name="Rectangle 1187"/>
          <p:cNvSpPr/>
          <p:nvPr/>
        </p:nvSpPr>
        <p:spPr>
          <a:xfrm rot="10800000">
            <a:off x="3646187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9" name="Rectangle 1188"/>
          <p:cNvSpPr/>
          <p:nvPr/>
        </p:nvSpPr>
        <p:spPr>
          <a:xfrm rot="10800000">
            <a:off x="372754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0" name="Rectangle 1189"/>
          <p:cNvSpPr/>
          <p:nvPr/>
        </p:nvSpPr>
        <p:spPr>
          <a:xfrm rot="10800000">
            <a:off x="3158058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1" name="Rectangle 1190"/>
          <p:cNvSpPr/>
          <p:nvPr/>
        </p:nvSpPr>
        <p:spPr>
          <a:xfrm rot="10800000">
            <a:off x="307670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2" name="Rectangle 1191"/>
          <p:cNvSpPr/>
          <p:nvPr/>
        </p:nvSpPr>
        <p:spPr>
          <a:xfrm rot="10800000">
            <a:off x="315805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3" name="Rectangle 1192"/>
          <p:cNvSpPr/>
          <p:nvPr/>
        </p:nvSpPr>
        <p:spPr>
          <a:xfrm>
            <a:off x="511058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4" name="Rectangle 1193"/>
          <p:cNvSpPr/>
          <p:nvPr/>
        </p:nvSpPr>
        <p:spPr>
          <a:xfrm>
            <a:off x="5435995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5" name="Rectangle 1194"/>
          <p:cNvSpPr/>
          <p:nvPr/>
        </p:nvSpPr>
        <p:spPr>
          <a:xfrm>
            <a:off x="5273287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6" name="Rectangle 1195"/>
          <p:cNvSpPr/>
          <p:nvPr/>
        </p:nvSpPr>
        <p:spPr>
          <a:xfrm>
            <a:off x="50292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7" name="Rectangle 1196"/>
          <p:cNvSpPr/>
          <p:nvPr/>
        </p:nvSpPr>
        <p:spPr>
          <a:xfrm>
            <a:off x="5354642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8" name="Rectangle 1197"/>
          <p:cNvSpPr/>
          <p:nvPr/>
        </p:nvSpPr>
        <p:spPr>
          <a:xfrm>
            <a:off x="478515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9" name="Rectangle 1198"/>
          <p:cNvSpPr/>
          <p:nvPr/>
        </p:nvSpPr>
        <p:spPr>
          <a:xfrm>
            <a:off x="486651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0" name="Rectangle 1199"/>
          <p:cNvSpPr/>
          <p:nvPr/>
        </p:nvSpPr>
        <p:spPr>
          <a:xfrm>
            <a:off x="380890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1" name="Rectangle 1200"/>
          <p:cNvSpPr/>
          <p:nvPr/>
        </p:nvSpPr>
        <p:spPr>
          <a:xfrm>
            <a:off x="364619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2" name="Rectangle 1201"/>
          <p:cNvSpPr/>
          <p:nvPr/>
        </p:nvSpPr>
        <p:spPr>
          <a:xfrm rot="10800000">
            <a:off x="364618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3" name="Rectangle 1202"/>
          <p:cNvSpPr/>
          <p:nvPr/>
        </p:nvSpPr>
        <p:spPr>
          <a:xfrm rot="10800000">
            <a:off x="3890258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4" name="Rectangle 1203"/>
          <p:cNvSpPr/>
          <p:nvPr/>
        </p:nvSpPr>
        <p:spPr>
          <a:xfrm rot="10800000">
            <a:off x="3564835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5" name="Rectangle 1204"/>
          <p:cNvSpPr/>
          <p:nvPr/>
        </p:nvSpPr>
        <p:spPr>
          <a:xfrm rot="10800000">
            <a:off x="380889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6" name="Rectangle 1205"/>
          <p:cNvSpPr/>
          <p:nvPr/>
        </p:nvSpPr>
        <p:spPr>
          <a:xfrm rot="10800000">
            <a:off x="397160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7" name="Rectangle 1206"/>
          <p:cNvSpPr/>
          <p:nvPr/>
        </p:nvSpPr>
        <p:spPr>
          <a:xfrm rot="10800000">
            <a:off x="372754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8" name="Rectangle 1207"/>
          <p:cNvSpPr/>
          <p:nvPr/>
        </p:nvSpPr>
        <p:spPr>
          <a:xfrm>
            <a:off x="494786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9" name="Rectangle 1208"/>
          <p:cNvSpPr/>
          <p:nvPr/>
        </p:nvSpPr>
        <p:spPr>
          <a:xfrm>
            <a:off x="486651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0" name="Rectangle 1209"/>
          <p:cNvSpPr/>
          <p:nvPr/>
        </p:nvSpPr>
        <p:spPr>
          <a:xfrm>
            <a:off x="519193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1" name="Rectangle 1210"/>
          <p:cNvSpPr/>
          <p:nvPr/>
        </p:nvSpPr>
        <p:spPr>
          <a:xfrm>
            <a:off x="511057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2" name="Rectangle 1211"/>
          <p:cNvSpPr/>
          <p:nvPr/>
        </p:nvSpPr>
        <p:spPr>
          <a:xfrm rot="10800000">
            <a:off x="4866509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3" name="Rectangle 1212"/>
          <p:cNvSpPr/>
          <p:nvPr/>
        </p:nvSpPr>
        <p:spPr>
          <a:xfrm rot="10800000">
            <a:off x="535464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4" name="Rectangle 1213"/>
          <p:cNvSpPr/>
          <p:nvPr/>
        </p:nvSpPr>
        <p:spPr>
          <a:xfrm rot="10800000">
            <a:off x="527328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5" name="Rectangle 1214"/>
          <p:cNvSpPr/>
          <p:nvPr/>
        </p:nvSpPr>
        <p:spPr>
          <a:xfrm>
            <a:off x="31580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6" name="Rectangle 1215"/>
          <p:cNvSpPr/>
          <p:nvPr/>
        </p:nvSpPr>
        <p:spPr>
          <a:xfrm>
            <a:off x="323941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8" name="Rectangle 1217"/>
          <p:cNvSpPr/>
          <p:nvPr/>
        </p:nvSpPr>
        <p:spPr>
          <a:xfrm>
            <a:off x="30767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9" name="Rectangle 1218"/>
          <p:cNvSpPr/>
          <p:nvPr/>
        </p:nvSpPr>
        <p:spPr>
          <a:xfrm rot="10800000">
            <a:off x="5435993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0" name="Rectangle 1219"/>
          <p:cNvSpPr/>
          <p:nvPr/>
        </p:nvSpPr>
        <p:spPr>
          <a:xfrm rot="10800000">
            <a:off x="551735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1" name="Rectangle 1220"/>
          <p:cNvSpPr/>
          <p:nvPr/>
        </p:nvSpPr>
        <p:spPr>
          <a:xfrm rot="10800000">
            <a:off x="5354640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2" name="Rectangle 1221"/>
          <p:cNvSpPr/>
          <p:nvPr/>
        </p:nvSpPr>
        <p:spPr>
          <a:xfrm rot="10800000">
            <a:off x="5517352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3" name="Rectangle 1222"/>
          <p:cNvSpPr/>
          <p:nvPr/>
        </p:nvSpPr>
        <p:spPr>
          <a:xfrm rot="10800000">
            <a:off x="543599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4" name="Rectangle 1223"/>
          <p:cNvSpPr/>
          <p:nvPr/>
        </p:nvSpPr>
        <p:spPr>
          <a:xfrm rot="10800000">
            <a:off x="551734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5" name="Rectangle 1224"/>
          <p:cNvSpPr/>
          <p:nvPr/>
        </p:nvSpPr>
        <p:spPr>
          <a:xfrm rot="10800000">
            <a:off x="511057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7" name="Rectangle 1226"/>
          <p:cNvSpPr/>
          <p:nvPr/>
        </p:nvSpPr>
        <p:spPr>
          <a:xfrm rot="10800000">
            <a:off x="5191934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8" name="Rectangle 1227"/>
          <p:cNvSpPr/>
          <p:nvPr/>
        </p:nvSpPr>
        <p:spPr>
          <a:xfrm rot="10800000">
            <a:off x="511057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9" name="Rectangle 1228"/>
          <p:cNvSpPr/>
          <p:nvPr/>
        </p:nvSpPr>
        <p:spPr>
          <a:xfrm rot="10800000">
            <a:off x="4703806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0" name="Rectangle 1229"/>
          <p:cNvSpPr/>
          <p:nvPr/>
        </p:nvSpPr>
        <p:spPr>
          <a:xfrm rot="10800000">
            <a:off x="478515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1" name="Rectangle 1230"/>
          <p:cNvSpPr/>
          <p:nvPr/>
        </p:nvSpPr>
        <p:spPr>
          <a:xfrm rot="10800000">
            <a:off x="462244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2" name="Rectangle 1231"/>
          <p:cNvSpPr/>
          <p:nvPr/>
        </p:nvSpPr>
        <p:spPr>
          <a:xfrm rot="10800000">
            <a:off x="4703806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3" name="Rectangle 1232"/>
          <p:cNvSpPr/>
          <p:nvPr/>
        </p:nvSpPr>
        <p:spPr>
          <a:xfrm rot="10800000">
            <a:off x="445974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5" name="Rectangle 1234"/>
          <p:cNvSpPr/>
          <p:nvPr/>
        </p:nvSpPr>
        <p:spPr>
          <a:xfrm rot="10800000">
            <a:off x="340212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6" name="Rectangle 1235"/>
          <p:cNvSpPr/>
          <p:nvPr/>
        </p:nvSpPr>
        <p:spPr>
          <a:xfrm>
            <a:off x="413432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7" name="Rectangle 1236"/>
          <p:cNvSpPr/>
          <p:nvPr/>
        </p:nvSpPr>
        <p:spPr>
          <a:xfrm>
            <a:off x="478515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8" name="Rectangle 1237"/>
          <p:cNvSpPr/>
          <p:nvPr/>
        </p:nvSpPr>
        <p:spPr>
          <a:xfrm>
            <a:off x="511057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9" name="Rectangle 1238"/>
          <p:cNvSpPr/>
          <p:nvPr/>
        </p:nvSpPr>
        <p:spPr>
          <a:xfrm>
            <a:off x="380890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0" name="Rectangle 1239"/>
          <p:cNvSpPr/>
          <p:nvPr/>
        </p:nvSpPr>
        <p:spPr>
          <a:xfrm>
            <a:off x="413432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1" name="Rectangle 1240"/>
          <p:cNvSpPr/>
          <p:nvPr/>
        </p:nvSpPr>
        <p:spPr>
          <a:xfrm>
            <a:off x="332077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2" name="Rectangle 1241"/>
          <p:cNvSpPr/>
          <p:nvPr/>
        </p:nvSpPr>
        <p:spPr>
          <a:xfrm>
            <a:off x="3483479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3" name="Rectangle 1242"/>
          <p:cNvSpPr/>
          <p:nvPr/>
        </p:nvSpPr>
        <p:spPr>
          <a:xfrm>
            <a:off x="340212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4" name="Rectangle 1243"/>
          <p:cNvSpPr/>
          <p:nvPr/>
        </p:nvSpPr>
        <p:spPr>
          <a:xfrm>
            <a:off x="372754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5" name="Rectangle 1244"/>
          <p:cNvSpPr/>
          <p:nvPr/>
        </p:nvSpPr>
        <p:spPr>
          <a:xfrm>
            <a:off x="3890259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6" name="Rectangle 1245"/>
          <p:cNvSpPr/>
          <p:nvPr/>
        </p:nvSpPr>
        <p:spPr>
          <a:xfrm>
            <a:off x="380890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7" name="Rectangle 1246"/>
          <p:cNvSpPr/>
          <p:nvPr/>
        </p:nvSpPr>
        <p:spPr>
          <a:xfrm>
            <a:off x="413432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8" name="Rectangle 1247"/>
          <p:cNvSpPr/>
          <p:nvPr/>
        </p:nvSpPr>
        <p:spPr>
          <a:xfrm>
            <a:off x="356483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9" name="Rectangle 1248"/>
          <p:cNvSpPr/>
          <p:nvPr/>
        </p:nvSpPr>
        <p:spPr>
          <a:xfrm>
            <a:off x="348347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0" name="Rectangle 1249"/>
          <p:cNvSpPr/>
          <p:nvPr/>
        </p:nvSpPr>
        <p:spPr>
          <a:xfrm>
            <a:off x="405296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1" name="Rectangle 1250"/>
          <p:cNvSpPr/>
          <p:nvPr/>
        </p:nvSpPr>
        <p:spPr>
          <a:xfrm>
            <a:off x="4134322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2" name="Rectangle 1251"/>
          <p:cNvSpPr/>
          <p:nvPr/>
        </p:nvSpPr>
        <p:spPr>
          <a:xfrm>
            <a:off x="356483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3" name="Rectangle 1252"/>
          <p:cNvSpPr/>
          <p:nvPr/>
        </p:nvSpPr>
        <p:spPr>
          <a:xfrm>
            <a:off x="3890259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4" name="Rectangle 1253"/>
          <p:cNvSpPr/>
          <p:nvPr/>
        </p:nvSpPr>
        <p:spPr>
          <a:xfrm>
            <a:off x="437838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5" name="Rectangle 1254"/>
          <p:cNvSpPr/>
          <p:nvPr/>
        </p:nvSpPr>
        <p:spPr>
          <a:xfrm>
            <a:off x="429702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6" name="Rectangle 1255"/>
          <p:cNvSpPr/>
          <p:nvPr/>
        </p:nvSpPr>
        <p:spPr>
          <a:xfrm>
            <a:off x="4215677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7" name="Rectangle 1256"/>
          <p:cNvSpPr/>
          <p:nvPr/>
        </p:nvSpPr>
        <p:spPr>
          <a:xfrm>
            <a:off x="4297032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8" name="Rectangle 1257"/>
          <p:cNvSpPr/>
          <p:nvPr/>
        </p:nvSpPr>
        <p:spPr>
          <a:xfrm>
            <a:off x="43783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9" name="Rectangle 1258"/>
          <p:cNvSpPr/>
          <p:nvPr/>
        </p:nvSpPr>
        <p:spPr>
          <a:xfrm>
            <a:off x="4703806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0" name="Rectangle 1259"/>
          <p:cNvSpPr/>
          <p:nvPr/>
        </p:nvSpPr>
        <p:spPr>
          <a:xfrm rot="10800000">
            <a:off x="4947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1" name="Rectangle 1260"/>
          <p:cNvSpPr/>
          <p:nvPr/>
        </p:nvSpPr>
        <p:spPr>
          <a:xfrm rot="10800000">
            <a:off x="4622448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2" name="Rectangle 1261"/>
          <p:cNvSpPr/>
          <p:nvPr/>
        </p:nvSpPr>
        <p:spPr>
          <a:xfrm>
            <a:off x="340212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3" name="Rectangle 1262"/>
          <p:cNvSpPr/>
          <p:nvPr/>
        </p:nvSpPr>
        <p:spPr>
          <a:xfrm>
            <a:off x="454109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4" name="Rectangle 1263"/>
          <p:cNvSpPr/>
          <p:nvPr/>
        </p:nvSpPr>
        <p:spPr>
          <a:xfrm rot="10800000">
            <a:off x="413431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5" name="Rectangle 1264"/>
          <p:cNvSpPr/>
          <p:nvPr/>
        </p:nvSpPr>
        <p:spPr>
          <a:xfrm rot="10800000">
            <a:off x="421567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6" name="Rectangle 1265"/>
          <p:cNvSpPr/>
          <p:nvPr/>
        </p:nvSpPr>
        <p:spPr>
          <a:xfrm rot="10800000">
            <a:off x="4378388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7" name="Rectangle 1266"/>
          <p:cNvSpPr/>
          <p:nvPr/>
        </p:nvSpPr>
        <p:spPr>
          <a:xfrm rot="10800000">
            <a:off x="4378388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8" name="Rectangle 1267"/>
          <p:cNvSpPr/>
          <p:nvPr/>
        </p:nvSpPr>
        <p:spPr>
          <a:xfrm rot="10800000">
            <a:off x="4134317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9" name="Rectangle 1268"/>
          <p:cNvSpPr/>
          <p:nvPr/>
        </p:nvSpPr>
        <p:spPr>
          <a:xfrm rot="10800000">
            <a:off x="437838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0" name="Rectangle 1269"/>
          <p:cNvSpPr/>
          <p:nvPr/>
        </p:nvSpPr>
        <p:spPr>
          <a:xfrm rot="10800000">
            <a:off x="4459736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1" name="Rectangle 1270"/>
          <p:cNvSpPr/>
          <p:nvPr/>
        </p:nvSpPr>
        <p:spPr>
          <a:xfrm rot="10800000">
            <a:off x="437838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2" name="Rectangle 1271"/>
          <p:cNvSpPr/>
          <p:nvPr/>
        </p:nvSpPr>
        <p:spPr>
          <a:xfrm rot="10800000">
            <a:off x="421567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3" name="Rectangle 1272"/>
          <p:cNvSpPr/>
          <p:nvPr/>
        </p:nvSpPr>
        <p:spPr>
          <a:xfrm rot="10800000">
            <a:off x="4297032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5" name="Rectangle 1274"/>
          <p:cNvSpPr/>
          <p:nvPr/>
        </p:nvSpPr>
        <p:spPr>
          <a:xfrm rot="10800000">
            <a:off x="494786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5" name="Rectangle 194"/>
          <p:cNvSpPr/>
          <p:nvPr/>
        </p:nvSpPr>
        <p:spPr>
          <a:xfrm>
            <a:off x="283264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5" name="Rectangle 444"/>
          <p:cNvSpPr/>
          <p:nvPr/>
        </p:nvSpPr>
        <p:spPr>
          <a:xfrm rot="10800000">
            <a:off x="2832638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3" name="Rectangle 392"/>
          <p:cNvSpPr/>
          <p:nvPr/>
        </p:nvSpPr>
        <p:spPr>
          <a:xfrm rot="10800000">
            <a:off x="291399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2" name="Rectangle 341"/>
          <p:cNvSpPr/>
          <p:nvPr/>
        </p:nvSpPr>
        <p:spPr>
          <a:xfrm rot="10800000">
            <a:off x="2832636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3" name="Rectangle 322"/>
          <p:cNvSpPr/>
          <p:nvPr/>
        </p:nvSpPr>
        <p:spPr>
          <a:xfrm rot="10800000">
            <a:off x="2913997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6" name="Rectangle 305"/>
          <p:cNvSpPr/>
          <p:nvPr/>
        </p:nvSpPr>
        <p:spPr>
          <a:xfrm rot="10800000">
            <a:off x="283263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" name="Rectangle 1"/>
          <p:cNvSpPr/>
          <p:nvPr/>
        </p:nvSpPr>
        <p:spPr>
          <a:xfrm rot="10800000">
            <a:off x="2832632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0" name="Rectangle 249"/>
          <p:cNvSpPr/>
          <p:nvPr/>
        </p:nvSpPr>
        <p:spPr>
          <a:xfrm rot="10800000">
            <a:off x="2913991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6" name="Rectangle 905"/>
          <p:cNvSpPr/>
          <p:nvPr/>
        </p:nvSpPr>
        <p:spPr>
          <a:xfrm>
            <a:off x="2832634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1" name="Rectangle 930"/>
          <p:cNvSpPr/>
          <p:nvPr/>
        </p:nvSpPr>
        <p:spPr>
          <a:xfrm rot="10800000">
            <a:off x="2832631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2" name="Rectangle 931"/>
          <p:cNvSpPr/>
          <p:nvPr/>
        </p:nvSpPr>
        <p:spPr>
          <a:xfrm rot="10800000">
            <a:off x="2913988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8" name="Rectangle 847"/>
          <p:cNvSpPr/>
          <p:nvPr/>
        </p:nvSpPr>
        <p:spPr>
          <a:xfrm rot="10800000">
            <a:off x="2832629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4" name="Rectangle 933"/>
          <p:cNvSpPr/>
          <p:nvPr/>
        </p:nvSpPr>
        <p:spPr>
          <a:xfrm rot="10800000">
            <a:off x="2913991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6" name="Rectangle 825"/>
          <p:cNvSpPr/>
          <p:nvPr/>
        </p:nvSpPr>
        <p:spPr>
          <a:xfrm rot="10800000">
            <a:off x="2832629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5" name="Rectangle 934"/>
          <p:cNvSpPr/>
          <p:nvPr/>
        </p:nvSpPr>
        <p:spPr>
          <a:xfrm rot="10800000">
            <a:off x="283263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6" name="Rectangle 935"/>
          <p:cNvSpPr/>
          <p:nvPr/>
        </p:nvSpPr>
        <p:spPr>
          <a:xfrm rot="10800000">
            <a:off x="2913983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2" name="Rectangle 391"/>
          <p:cNvSpPr/>
          <p:nvPr/>
        </p:nvSpPr>
        <p:spPr>
          <a:xfrm rot="10800000">
            <a:off x="63606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0" name="Rectangle 879"/>
          <p:cNvSpPr/>
          <p:nvPr/>
        </p:nvSpPr>
        <p:spPr>
          <a:xfrm rot="10800000">
            <a:off x="636053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8" name="Rectangle 1167"/>
          <p:cNvSpPr/>
          <p:nvPr/>
        </p:nvSpPr>
        <p:spPr>
          <a:xfrm rot="10800000">
            <a:off x="323941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2" name="Rectangle 591"/>
          <p:cNvSpPr/>
          <p:nvPr/>
        </p:nvSpPr>
        <p:spPr>
          <a:xfrm rot="10800000">
            <a:off x="323941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0" name="Rectangle 239"/>
          <p:cNvSpPr/>
          <p:nvPr/>
        </p:nvSpPr>
        <p:spPr>
          <a:xfrm rot="10800000">
            <a:off x="177503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5" name="Rectangle 244"/>
          <p:cNvSpPr/>
          <p:nvPr/>
        </p:nvSpPr>
        <p:spPr>
          <a:xfrm rot="10800000">
            <a:off x="128690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7" name="Rectangle 246"/>
          <p:cNvSpPr/>
          <p:nvPr/>
        </p:nvSpPr>
        <p:spPr>
          <a:xfrm rot="10800000">
            <a:off x="79877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4" name="Rectangle 243"/>
          <p:cNvSpPr/>
          <p:nvPr/>
        </p:nvSpPr>
        <p:spPr>
          <a:xfrm rot="10800000">
            <a:off x="112419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6" name="Rectangle 245"/>
          <p:cNvSpPr/>
          <p:nvPr/>
        </p:nvSpPr>
        <p:spPr>
          <a:xfrm rot="10800000">
            <a:off x="96148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9" name="Rectangle 658"/>
          <p:cNvSpPr/>
          <p:nvPr/>
        </p:nvSpPr>
        <p:spPr>
          <a:xfrm rot="10800000">
            <a:off x="340213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8" name="Rectangle 627"/>
          <p:cNvSpPr/>
          <p:nvPr/>
        </p:nvSpPr>
        <p:spPr>
          <a:xfrm rot="10800000">
            <a:off x="356484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1" name="Rectangle 630"/>
          <p:cNvSpPr/>
          <p:nvPr/>
        </p:nvSpPr>
        <p:spPr>
          <a:xfrm rot="10800000">
            <a:off x="3727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8" name="Rectangle 497"/>
          <p:cNvSpPr/>
          <p:nvPr/>
        </p:nvSpPr>
        <p:spPr>
          <a:xfrm rot="10800000">
            <a:off x="389026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0" name="Rectangle 689"/>
          <p:cNvSpPr/>
          <p:nvPr/>
        </p:nvSpPr>
        <p:spPr>
          <a:xfrm rot="10800000">
            <a:off x="4378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6" name="Rectangle 1275"/>
          <p:cNvSpPr/>
          <p:nvPr/>
        </p:nvSpPr>
        <p:spPr>
          <a:xfrm>
            <a:off x="649358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7" name="Rectangle 1276"/>
          <p:cNvSpPr/>
          <p:nvPr/>
        </p:nvSpPr>
        <p:spPr>
          <a:xfrm>
            <a:off x="681900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8" name="Rectangle 1277"/>
          <p:cNvSpPr/>
          <p:nvPr/>
        </p:nvSpPr>
        <p:spPr>
          <a:xfrm>
            <a:off x="665629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9" name="Rectangle 1278"/>
          <p:cNvSpPr/>
          <p:nvPr/>
        </p:nvSpPr>
        <p:spPr>
          <a:xfrm>
            <a:off x="6412225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0" name="Rectangle 1279"/>
          <p:cNvSpPr/>
          <p:nvPr/>
        </p:nvSpPr>
        <p:spPr>
          <a:xfrm>
            <a:off x="6574935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1" name="Rectangle 1280"/>
          <p:cNvSpPr/>
          <p:nvPr/>
        </p:nvSpPr>
        <p:spPr>
          <a:xfrm>
            <a:off x="673764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2" name="Rectangle 1281"/>
          <p:cNvSpPr/>
          <p:nvPr/>
        </p:nvSpPr>
        <p:spPr>
          <a:xfrm>
            <a:off x="690035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3" name="Rectangle 1282"/>
          <p:cNvSpPr/>
          <p:nvPr/>
        </p:nvSpPr>
        <p:spPr>
          <a:xfrm>
            <a:off x="7225777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4" name="Rectangle 1283"/>
          <p:cNvSpPr/>
          <p:nvPr/>
        </p:nvSpPr>
        <p:spPr>
          <a:xfrm>
            <a:off x="7388488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5" name="Rectangle 1284"/>
          <p:cNvSpPr/>
          <p:nvPr/>
        </p:nvSpPr>
        <p:spPr>
          <a:xfrm>
            <a:off x="7063067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6" name="Rectangle 1285"/>
          <p:cNvSpPr/>
          <p:nvPr/>
        </p:nvSpPr>
        <p:spPr>
          <a:xfrm>
            <a:off x="7551196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7" name="Rectangle 1286"/>
          <p:cNvSpPr/>
          <p:nvPr/>
        </p:nvSpPr>
        <p:spPr>
          <a:xfrm>
            <a:off x="771390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8" name="Rectangle 1287"/>
          <p:cNvSpPr/>
          <p:nvPr/>
        </p:nvSpPr>
        <p:spPr>
          <a:xfrm>
            <a:off x="7876615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9" name="Rectangle 1288"/>
          <p:cNvSpPr/>
          <p:nvPr/>
        </p:nvSpPr>
        <p:spPr>
          <a:xfrm>
            <a:off x="8039323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0" name="Rectangle 1289"/>
          <p:cNvSpPr/>
          <p:nvPr/>
        </p:nvSpPr>
        <p:spPr>
          <a:xfrm>
            <a:off x="8202033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1" name="Rectangle 1290"/>
          <p:cNvSpPr/>
          <p:nvPr/>
        </p:nvSpPr>
        <p:spPr>
          <a:xfrm>
            <a:off x="8527452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2" name="Rectangle 1291"/>
          <p:cNvSpPr/>
          <p:nvPr/>
        </p:nvSpPr>
        <p:spPr>
          <a:xfrm>
            <a:off x="8852867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3" name="Rectangle 1292"/>
          <p:cNvSpPr/>
          <p:nvPr/>
        </p:nvSpPr>
        <p:spPr>
          <a:xfrm>
            <a:off x="8364743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4" name="Rectangle 1293"/>
          <p:cNvSpPr/>
          <p:nvPr/>
        </p:nvSpPr>
        <p:spPr>
          <a:xfrm>
            <a:off x="7307133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5" name="Rectangle 1294"/>
          <p:cNvSpPr/>
          <p:nvPr/>
        </p:nvSpPr>
        <p:spPr>
          <a:xfrm>
            <a:off x="763255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6" name="Rectangle 1295"/>
          <p:cNvSpPr/>
          <p:nvPr/>
        </p:nvSpPr>
        <p:spPr>
          <a:xfrm>
            <a:off x="779526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7" name="Rectangle 1296"/>
          <p:cNvSpPr/>
          <p:nvPr/>
        </p:nvSpPr>
        <p:spPr>
          <a:xfrm>
            <a:off x="7957970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8" name="Rectangle 1297"/>
          <p:cNvSpPr/>
          <p:nvPr/>
        </p:nvSpPr>
        <p:spPr>
          <a:xfrm>
            <a:off x="877151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9" name="Rectangle 1298"/>
          <p:cNvSpPr/>
          <p:nvPr/>
        </p:nvSpPr>
        <p:spPr>
          <a:xfrm>
            <a:off x="8608804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0" name="Rectangle 1299"/>
          <p:cNvSpPr/>
          <p:nvPr/>
        </p:nvSpPr>
        <p:spPr>
          <a:xfrm>
            <a:off x="8934222" y="2096396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1" name="Rectangle 1300"/>
          <p:cNvSpPr/>
          <p:nvPr/>
        </p:nvSpPr>
        <p:spPr>
          <a:xfrm rot="10800000">
            <a:off x="860880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2" name="Rectangle 1301"/>
          <p:cNvSpPr/>
          <p:nvPr/>
        </p:nvSpPr>
        <p:spPr>
          <a:xfrm rot="10800000">
            <a:off x="828338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3" name="Rectangle 1302"/>
          <p:cNvSpPr/>
          <p:nvPr/>
        </p:nvSpPr>
        <p:spPr>
          <a:xfrm rot="10800000">
            <a:off x="812067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4" name="Rectangle 1303"/>
          <p:cNvSpPr/>
          <p:nvPr/>
        </p:nvSpPr>
        <p:spPr>
          <a:xfrm rot="10800000">
            <a:off x="795796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5" name="Rectangle 1304"/>
          <p:cNvSpPr/>
          <p:nvPr/>
        </p:nvSpPr>
        <p:spPr>
          <a:xfrm rot="10800000">
            <a:off x="746983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6" name="Rectangle 1305"/>
          <p:cNvSpPr/>
          <p:nvPr/>
        </p:nvSpPr>
        <p:spPr>
          <a:xfrm rot="10800000">
            <a:off x="6818997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7" name="Rectangle 1306"/>
          <p:cNvSpPr/>
          <p:nvPr/>
        </p:nvSpPr>
        <p:spPr>
          <a:xfrm rot="10800000">
            <a:off x="6656289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8" name="Rectangle 1307"/>
          <p:cNvSpPr/>
          <p:nvPr/>
        </p:nvSpPr>
        <p:spPr>
          <a:xfrm rot="10800000">
            <a:off x="8934221" y="4374328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9" name="Rectangle 1308"/>
          <p:cNvSpPr/>
          <p:nvPr/>
        </p:nvSpPr>
        <p:spPr>
          <a:xfrm>
            <a:off x="6574937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0" name="Rectangle 1309"/>
          <p:cNvSpPr/>
          <p:nvPr/>
        </p:nvSpPr>
        <p:spPr>
          <a:xfrm>
            <a:off x="690035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1" name="Rectangle 1310"/>
          <p:cNvSpPr/>
          <p:nvPr/>
        </p:nvSpPr>
        <p:spPr>
          <a:xfrm>
            <a:off x="649358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2" name="Rectangle 1311"/>
          <p:cNvSpPr/>
          <p:nvPr/>
        </p:nvSpPr>
        <p:spPr>
          <a:xfrm>
            <a:off x="7551200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3" name="Rectangle 1312"/>
          <p:cNvSpPr/>
          <p:nvPr/>
        </p:nvSpPr>
        <p:spPr>
          <a:xfrm>
            <a:off x="738849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4" name="Rectangle 1313"/>
          <p:cNvSpPr/>
          <p:nvPr/>
        </p:nvSpPr>
        <p:spPr>
          <a:xfrm>
            <a:off x="698171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5" name="Rectangle 1314"/>
          <p:cNvSpPr/>
          <p:nvPr/>
        </p:nvSpPr>
        <p:spPr>
          <a:xfrm>
            <a:off x="730713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6" name="Rectangle 1315"/>
          <p:cNvSpPr/>
          <p:nvPr/>
        </p:nvSpPr>
        <p:spPr>
          <a:xfrm>
            <a:off x="7876619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7" name="Rectangle 1316"/>
          <p:cNvSpPr/>
          <p:nvPr/>
        </p:nvSpPr>
        <p:spPr>
          <a:xfrm>
            <a:off x="820203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8" name="Rectangle 1317"/>
          <p:cNvSpPr/>
          <p:nvPr/>
        </p:nvSpPr>
        <p:spPr>
          <a:xfrm>
            <a:off x="803932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9" name="Rectangle 1318"/>
          <p:cNvSpPr/>
          <p:nvPr/>
        </p:nvSpPr>
        <p:spPr>
          <a:xfrm>
            <a:off x="7795264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0" name="Rectangle 1319"/>
          <p:cNvSpPr/>
          <p:nvPr/>
        </p:nvSpPr>
        <p:spPr>
          <a:xfrm>
            <a:off x="812068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1" name="Rectangle 1320"/>
          <p:cNvSpPr/>
          <p:nvPr/>
        </p:nvSpPr>
        <p:spPr>
          <a:xfrm>
            <a:off x="7957974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2" name="Rectangle 1321"/>
          <p:cNvSpPr/>
          <p:nvPr/>
        </p:nvSpPr>
        <p:spPr>
          <a:xfrm>
            <a:off x="8527457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3" name="Rectangle 1322"/>
          <p:cNvSpPr/>
          <p:nvPr/>
        </p:nvSpPr>
        <p:spPr>
          <a:xfrm>
            <a:off x="8852871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4" name="Rectangle 1323"/>
          <p:cNvSpPr/>
          <p:nvPr/>
        </p:nvSpPr>
        <p:spPr>
          <a:xfrm>
            <a:off x="828339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5" name="Rectangle 1324"/>
          <p:cNvSpPr/>
          <p:nvPr/>
        </p:nvSpPr>
        <p:spPr>
          <a:xfrm>
            <a:off x="8934226" y="2421816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6" name="Rectangle 1325"/>
          <p:cNvSpPr/>
          <p:nvPr/>
        </p:nvSpPr>
        <p:spPr>
          <a:xfrm>
            <a:off x="9015581" y="258452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8" name="Rectangle 1327"/>
          <p:cNvSpPr/>
          <p:nvPr/>
        </p:nvSpPr>
        <p:spPr>
          <a:xfrm>
            <a:off x="673765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9" name="Rectangle 1328"/>
          <p:cNvSpPr/>
          <p:nvPr/>
        </p:nvSpPr>
        <p:spPr>
          <a:xfrm>
            <a:off x="681900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0" name="Rectangle 1329"/>
          <p:cNvSpPr/>
          <p:nvPr/>
        </p:nvSpPr>
        <p:spPr>
          <a:xfrm>
            <a:off x="665629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1" name="Rectangle 1330"/>
          <p:cNvSpPr/>
          <p:nvPr/>
        </p:nvSpPr>
        <p:spPr>
          <a:xfrm>
            <a:off x="706307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2" name="Rectangle 1331"/>
          <p:cNvSpPr/>
          <p:nvPr/>
        </p:nvSpPr>
        <p:spPr>
          <a:xfrm>
            <a:off x="722578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3" name="Rectangle 1332"/>
          <p:cNvSpPr/>
          <p:nvPr/>
        </p:nvSpPr>
        <p:spPr>
          <a:xfrm>
            <a:off x="755120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4" name="Rectangle 1333"/>
          <p:cNvSpPr/>
          <p:nvPr/>
        </p:nvSpPr>
        <p:spPr>
          <a:xfrm>
            <a:off x="698171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5" name="Rectangle 1334"/>
          <p:cNvSpPr/>
          <p:nvPr/>
        </p:nvSpPr>
        <p:spPr>
          <a:xfrm>
            <a:off x="730713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6" name="Rectangle 1335"/>
          <p:cNvSpPr/>
          <p:nvPr/>
        </p:nvSpPr>
        <p:spPr>
          <a:xfrm>
            <a:off x="7876618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7" name="Rectangle 1336"/>
          <p:cNvSpPr/>
          <p:nvPr/>
        </p:nvSpPr>
        <p:spPr>
          <a:xfrm>
            <a:off x="8039327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8" name="Rectangle 1337"/>
          <p:cNvSpPr/>
          <p:nvPr/>
        </p:nvSpPr>
        <p:spPr>
          <a:xfrm>
            <a:off x="7632553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9" name="Rectangle 1338"/>
          <p:cNvSpPr/>
          <p:nvPr/>
        </p:nvSpPr>
        <p:spPr>
          <a:xfrm>
            <a:off x="7795262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0" name="Rectangle 1339"/>
          <p:cNvSpPr/>
          <p:nvPr/>
        </p:nvSpPr>
        <p:spPr>
          <a:xfrm>
            <a:off x="7957971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1" name="Rectangle 1340"/>
          <p:cNvSpPr/>
          <p:nvPr/>
        </p:nvSpPr>
        <p:spPr>
          <a:xfrm>
            <a:off x="8364747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2" name="Rectangle 1341"/>
          <p:cNvSpPr/>
          <p:nvPr/>
        </p:nvSpPr>
        <p:spPr>
          <a:xfrm>
            <a:off x="8852870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3" name="Rectangle 1342"/>
          <p:cNvSpPr/>
          <p:nvPr/>
        </p:nvSpPr>
        <p:spPr>
          <a:xfrm>
            <a:off x="869016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4" name="Rectangle 1343"/>
          <p:cNvSpPr/>
          <p:nvPr/>
        </p:nvSpPr>
        <p:spPr>
          <a:xfrm>
            <a:off x="8283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5" name="Rectangle 1344"/>
          <p:cNvSpPr/>
          <p:nvPr/>
        </p:nvSpPr>
        <p:spPr>
          <a:xfrm>
            <a:off x="844610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6" name="Rectangle 1345"/>
          <p:cNvSpPr/>
          <p:nvPr/>
        </p:nvSpPr>
        <p:spPr>
          <a:xfrm>
            <a:off x="8771515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7" name="Rectangle 1346"/>
          <p:cNvSpPr/>
          <p:nvPr/>
        </p:nvSpPr>
        <p:spPr>
          <a:xfrm>
            <a:off x="8608806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8" name="Rectangle 1347"/>
          <p:cNvSpPr/>
          <p:nvPr/>
        </p:nvSpPr>
        <p:spPr>
          <a:xfrm>
            <a:off x="8934224" y="274723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9" name="Rectangle 1348"/>
          <p:cNvSpPr/>
          <p:nvPr/>
        </p:nvSpPr>
        <p:spPr>
          <a:xfrm>
            <a:off x="9015580" y="2909944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0" name="Rectangle 1349"/>
          <p:cNvSpPr/>
          <p:nvPr/>
        </p:nvSpPr>
        <p:spPr>
          <a:xfrm>
            <a:off x="6412229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1" name="Rectangle 1350"/>
          <p:cNvSpPr/>
          <p:nvPr/>
        </p:nvSpPr>
        <p:spPr>
          <a:xfrm rot="10800000">
            <a:off x="8690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2" name="Rectangle 1351"/>
          <p:cNvSpPr/>
          <p:nvPr/>
        </p:nvSpPr>
        <p:spPr>
          <a:xfrm rot="10800000">
            <a:off x="836474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3" name="Rectangle 1352"/>
          <p:cNvSpPr/>
          <p:nvPr/>
        </p:nvSpPr>
        <p:spPr>
          <a:xfrm rot="10800000">
            <a:off x="852745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4" name="Rectangle 1353"/>
          <p:cNvSpPr/>
          <p:nvPr/>
        </p:nvSpPr>
        <p:spPr>
          <a:xfrm rot="10800000">
            <a:off x="8039322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5" name="Rectangle 1354"/>
          <p:cNvSpPr/>
          <p:nvPr/>
        </p:nvSpPr>
        <p:spPr>
          <a:xfrm rot="10800000">
            <a:off x="787661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6" name="Rectangle 1355"/>
          <p:cNvSpPr/>
          <p:nvPr/>
        </p:nvSpPr>
        <p:spPr>
          <a:xfrm rot="10800000">
            <a:off x="755120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7" name="Rectangle 1356"/>
          <p:cNvSpPr/>
          <p:nvPr/>
        </p:nvSpPr>
        <p:spPr>
          <a:xfrm rot="10800000">
            <a:off x="7388490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8" name="Rectangle 1357"/>
          <p:cNvSpPr/>
          <p:nvPr/>
        </p:nvSpPr>
        <p:spPr>
          <a:xfrm rot="10800000">
            <a:off x="6412227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9" name="Rectangle 1358"/>
          <p:cNvSpPr/>
          <p:nvPr/>
        </p:nvSpPr>
        <p:spPr>
          <a:xfrm rot="10800000">
            <a:off x="6574936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0" name="Rectangle 1359"/>
          <p:cNvSpPr/>
          <p:nvPr/>
        </p:nvSpPr>
        <p:spPr>
          <a:xfrm rot="10800000">
            <a:off x="9015576" y="4537038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1" name="Rectangle 1360"/>
          <p:cNvSpPr/>
          <p:nvPr/>
        </p:nvSpPr>
        <p:spPr>
          <a:xfrm>
            <a:off x="6574937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2" name="Rectangle 1361"/>
          <p:cNvSpPr/>
          <p:nvPr/>
        </p:nvSpPr>
        <p:spPr>
          <a:xfrm>
            <a:off x="6900355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3" name="Rectangle 1362"/>
          <p:cNvSpPr/>
          <p:nvPr/>
        </p:nvSpPr>
        <p:spPr>
          <a:xfrm>
            <a:off x="6737645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4" name="Rectangle 1363"/>
          <p:cNvSpPr/>
          <p:nvPr/>
        </p:nvSpPr>
        <p:spPr>
          <a:xfrm>
            <a:off x="7063068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5" name="Rectangle 1364"/>
          <p:cNvSpPr/>
          <p:nvPr/>
        </p:nvSpPr>
        <p:spPr>
          <a:xfrm>
            <a:off x="7225779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6" name="Rectangle 1365"/>
          <p:cNvSpPr/>
          <p:nvPr/>
        </p:nvSpPr>
        <p:spPr>
          <a:xfrm>
            <a:off x="7388489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7" name="Rectangle 1366"/>
          <p:cNvSpPr/>
          <p:nvPr/>
        </p:nvSpPr>
        <p:spPr>
          <a:xfrm>
            <a:off x="7713907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8" name="Rectangle 1367"/>
          <p:cNvSpPr/>
          <p:nvPr/>
        </p:nvSpPr>
        <p:spPr>
          <a:xfrm>
            <a:off x="7876617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9" name="Rectangle 1368"/>
          <p:cNvSpPr/>
          <p:nvPr/>
        </p:nvSpPr>
        <p:spPr>
          <a:xfrm>
            <a:off x="8039326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0" name="Rectangle 1369"/>
          <p:cNvSpPr/>
          <p:nvPr/>
        </p:nvSpPr>
        <p:spPr>
          <a:xfrm>
            <a:off x="836474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1" name="Rectangle 1370"/>
          <p:cNvSpPr/>
          <p:nvPr/>
        </p:nvSpPr>
        <p:spPr>
          <a:xfrm>
            <a:off x="852745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2" name="Rectangle 1371"/>
          <p:cNvSpPr/>
          <p:nvPr/>
        </p:nvSpPr>
        <p:spPr>
          <a:xfrm>
            <a:off x="8852870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3" name="Rectangle 1372"/>
          <p:cNvSpPr/>
          <p:nvPr/>
        </p:nvSpPr>
        <p:spPr>
          <a:xfrm>
            <a:off x="8690162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4" name="Rectangle 1373"/>
          <p:cNvSpPr/>
          <p:nvPr/>
        </p:nvSpPr>
        <p:spPr>
          <a:xfrm>
            <a:off x="9015579" y="2259106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6" name="Rectangle 1375"/>
          <p:cNvSpPr/>
          <p:nvPr/>
        </p:nvSpPr>
        <p:spPr>
          <a:xfrm rot="10800000">
            <a:off x="8690162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7" name="Rectangle 1376"/>
          <p:cNvSpPr/>
          <p:nvPr/>
        </p:nvSpPr>
        <p:spPr>
          <a:xfrm rot="10800000">
            <a:off x="8202037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8" name="Rectangle 1377"/>
          <p:cNvSpPr/>
          <p:nvPr/>
        </p:nvSpPr>
        <p:spPr>
          <a:xfrm rot="10800000">
            <a:off x="7876619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9" name="Rectangle 1378"/>
          <p:cNvSpPr/>
          <p:nvPr/>
        </p:nvSpPr>
        <p:spPr>
          <a:xfrm rot="10800000">
            <a:off x="738849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0" name="Rectangle 1379"/>
          <p:cNvSpPr/>
          <p:nvPr/>
        </p:nvSpPr>
        <p:spPr>
          <a:xfrm rot="10800000">
            <a:off x="706307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1" name="Rectangle 1380"/>
          <p:cNvSpPr/>
          <p:nvPr/>
        </p:nvSpPr>
        <p:spPr>
          <a:xfrm rot="10800000">
            <a:off x="6900358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2" name="Rectangle 1381"/>
          <p:cNvSpPr/>
          <p:nvPr/>
        </p:nvSpPr>
        <p:spPr>
          <a:xfrm rot="10800000">
            <a:off x="6737648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3" name="Rectangle 1382"/>
          <p:cNvSpPr/>
          <p:nvPr/>
        </p:nvSpPr>
        <p:spPr>
          <a:xfrm rot="10800000">
            <a:off x="6574936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4" name="Rectangle 1383"/>
          <p:cNvSpPr/>
          <p:nvPr/>
        </p:nvSpPr>
        <p:spPr>
          <a:xfrm rot="10800000">
            <a:off x="8852871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5" name="Rectangle 1384"/>
          <p:cNvSpPr/>
          <p:nvPr/>
        </p:nvSpPr>
        <p:spPr>
          <a:xfrm rot="10800000">
            <a:off x="9015583" y="421161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6" name="Rectangle 1385"/>
          <p:cNvSpPr/>
          <p:nvPr/>
        </p:nvSpPr>
        <p:spPr>
          <a:xfrm rot="10800000">
            <a:off x="860880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7" name="Rectangle 1386"/>
          <p:cNvSpPr/>
          <p:nvPr/>
        </p:nvSpPr>
        <p:spPr>
          <a:xfrm rot="10800000">
            <a:off x="828338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8" name="Rectangle 1387"/>
          <p:cNvSpPr/>
          <p:nvPr/>
        </p:nvSpPr>
        <p:spPr>
          <a:xfrm rot="10800000">
            <a:off x="763255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9" name="Rectangle 1388"/>
          <p:cNvSpPr/>
          <p:nvPr/>
        </p:nvSpPr>
        <p:spPr>
          <a:xfrm rot="10800000">
            <a:off x="7795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0" name="Rectangle 1389"/>
          <p:cNvSpPr/>
          <p:nvPr/>
        </p:nvSpPr>
        <p:spPr>
          <a:xfrm rot="10800000">
            <a:off x="7307130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1" name="Rectangle 1390"/>
          <p:cNvSpPr/>
          <p:nvPr/>
        </p:nvSpPr>
        <p:spPr>
          <a:xfrm rot="10800000">
            <a:off x="698170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2" name="Rectangle 1391"/>
          <p:cNvSpPr/>
          <p:nvPr/>
        </p:nvSpPr>
        <p:spPr>
          <a:xfrm rot="10800000">
            <a:off x="714441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3" name="Rectangle 1392"/>
          <p:cNvSpPr/>
          <p:nvPr/>
        </p:nvSpPr>
        <p:spPr>
          <a:xfrm rot="10800000">
            <a:off x="6818997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4" name="Rectangle 1393"/>
          <p:cNvSpPr/>
          <p:nvPr/>
        </p:nvSpPr>
        <p:spPr>
          <a:xfrm rot="10800000">
            <a:off x="665628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5" name="Rectangle 1394"/>
          <p:cNvSpPr/>
          <p:nvPr/>
        </p:nvSpPr>
        <p:spPr>
          <a:xfrm rot="10800000">
            <a:off x="8934221" y="4048910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6" name="Rectangle 1395"/>
          <p:cNvSpPr/>
          <p:nvPr/>
        </p:nvSpPr>
        <p:spPr>
          <a:xfrm rot="10800000">
            <a:off x="877151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7" name="Rectangle 1396"/>
          <p:cNvSpPr/>
          <p:nvPr/>
        </p:nvSpPr>
        <p:spPr>
          <a:xfrm rot="10800000">
            <a:off x="836474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8" name="Rectangle 1397"/>
          <p:cNvSpPr/>
          <p:nvPr/>
        </p:nvSpPr>
        <p:spPr>
          <a:xfrm rot="10800000">
            <a:off x="8527456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9" name="Rectangle 1398"/>
          <p:cNvSpPr/>
          <p:nvPr/>
        </p:nvSpPr>
        <p:spPr>
          <a:xfrm rot="10800000">
            <a:off x="820203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0" name="Rectangle 1399"/>
          <p:cNvSpPr/>
          <p:nvPr/>
        </p:nvSpPr>
        <p:spPr>
          <a:xfrm rot="10800000">
            <a:off x="787661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1" name="Rectangle 1400"/>
          <p:cNvSpPr/>
          <p:nvPr/>
        </p:nvSpPr>
        <p:spPr>
          <a:xfrm rot="10800000">
            <a:off x="755120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2" name="Rectangle 1401"/>
          <p:cNvSpPr/>
          <p:nvPr/>
        </p:nvSpPr>
        <p:spPr>
          <a:xfrm rot="10800000">
            <a:off x="7388490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3" name="Rectangle 1402"/>
          <p:cNvSpPr/>
          <p:nvPr/>
        </p:nvSpPr>
        <p:spPr>
          <a:xfrm rot="10800000">
            <a:off x="7225779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4" name="Rectangle 1403"/>
          <p:cNvSpPr/>
          <p:nvPr/>
        </p:nvSpPr>
        <p:spPr>
          <a:xfrm rot="10800000">
            <a:off x="690035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5" name="Rectangle 1404"/>
          <p:cNvSpPr/>
          <p:nvPr/>
        </p:nvSpPr>
        <p:spPr>
          <a:xfrm rot="10800000">
            <a:off x="673764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6" name="Rectangle 1405"/>
          <p:cNvSpPr/>
          <p:nvPr/>
        </p:nvSpPr>
        <p:spPr>
          <a:xfrm rot="10800000">
            <a:off x="6412227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7" name="Rectangle 1406"/>
          <p:cNvSpPr/>
          <p:nvPr/>
        </p:nvSpPr>
        <p:spPr>
          <a:xfrm rot="10800000">
            <a:off x="9015583" y="3886200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8" name="Rectangle 1407"/>
          <p:cNvSpPr/>
          <p:nvPr/>
        </p:nvSpPr>
        <p:spPr>
          <a:xfrm rot="10800000">
            <a:off x="844609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9" name="Rectangle 1408"/>
          <p:cNvSpPr/>
          <p:nvPr/>
        </p:nvSpPr>
        <p:spPr>
          <a:xfrm rot="10800000">
            <a:off x="812067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0" name="Rectangle 1409"/>
          <p:cNvSpPr/>
          <p:nvPr/>
        </p:nvSpPr>
        <p:spPr>
          <a:xfrm rot="10800000">
            <a:off x="795796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1" name="Rectangle 1410"/>
          <p:cNvSpPr/>
          <p:nvPr/>
        </p:nvSpPr>
        <p:spPr>
          <a:xfrm rot="10800000">
            <a:off x="763254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2" name="Rectangle 1411"/>
          <p:cNvSpPr/>
          <p:nvPr/>
        </p:nvSpPr>
        <p:spPr>
          <a:xfrm rot="10800000">
            <a:off x="7307130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3" name="Rectangle 1412"/>
          <p:cNvSpPr/>
          <p:nvPr/>
        </p:nvSpPr>
        <p:spPr>
          <a:xfrm rot="10800000">
            <a:off x="714441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4" name="Rectangle 1413"/>
          <p:cNvSpPr/>
          <p:nvPr/>
        </p:nvSpPr>
        <p:spPr>
          <a:xfrm rot="10800000">
            <a:off x="6818997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5" name="Rectangle 1414"/>
          <p:cNvSpPr/>
          <p:nvPr/>
        </p:nvSpPr>
        <p:spPr>
          <a:xfrm rot="10800000">
            <a:off x="649357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6" name="Rectangle 1415"/>
          <p:cNvSpPr/>
          <p:nvPr/>
        </p:nvSpPr>
        <p:spPr>
          <a:xfrm rot="10800000">
            <a:off x="8934221" y="3723490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7" name="Rectangle 1416"/>
          <p:cNvSpPr/>
          <p:nvPr/>
        </p:nvSpPr>
        <p:spPr>
          <a:xfrm rot="10800000">
            <a:off x="8771512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8" name="Rectangle 1417"/>
          <p:cNvSpPr/>
          <p:nvPr/>
        </p:nvSpPr>
        <p:spPr>
          <a:xfrm>
            <a:off x="6574937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9" name="Rectangle 1418"/>
          <p:cNvSpPr/>
          <p:nvPr/>
        </p:nvSpPr>
        <p:spPr>
          <a:xfrm>
            <a:off x="665629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0" name="Rectangle 1419"/>
          <p:cNvSpPr/>
          <p:nvPr/>
        </p:nvSpPr>
        <p:spPr>
          <a:xfrm>
            <a:off x="7063071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1" name="Rectangle 1420"/>
          <p:cNvSpPr/>
          <p:nvPr/>
        </p:nvSpPr>
        <p:spPr>
          <a:xfrm>
            <a:off x="7551200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2" name="Rectangle 1421"/>
          <p:cNvSpPr/>
          <p:nvPr/>
        </p:nvSpPr>
        <p:spPr>
          <a:xfrm>
            <a:off x="7388490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3" name="Rectangle 1422"/>
          <p:cNvSpPr/>
          <p:nvPr/>
        </p:nvSpPr>
        <p:spPr>
          <a:xfrm>
            <a:off x="698171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4" name="Rectangle 1423"/>
          <p:cNvSpPr/>
          <p:nvPr/>
        </p:nvSpPr>
        <p:spPr>
          <a:xfrm>
            <a:off x="71444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5" name="Rectangle 1424"/>
          <p:cNvSpPr/>
          <p:nvPr/>
        </p:nvSpPr>
        <p:spPr>
          <a:xfrm>
            <a:off x="730713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6" name="Rectangle 1425"/>
          <p:cNvSpPr/>
          <p:nvPr/>
        </p:nvSpPr>
        <p:spPr>
          <a:xfrm>
            <a:off x="7713909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7" name="Rectangle 1426"/>
          <p:cNvSpPr/>
          <p:nvPr/>
        </p:nvSpPr>
        <p:spPr>
          <a:xfrm>
            <a:off x="820203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8" name="Rectangle 1427"/>
          <p:cNvSpPr/>
          <p:nvPr/>
        </p:nvSpPr>
        <p:spPr>
          <a:xfrm>
            <a:off x="779526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9" name="Rectangle 1428"/>
          <p:cNvSpPr/>
          <p:nvPr/>
        </p:nvSpPr>
        <p:spPr>
          <a:xfrm>
            <a:off x="8120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0" name="Rectangle 1429"/>
          <p:cNvSpPr/>
          <p:nvPr/>
        </p:nvSpPr>
        <p:spPr>
          <a:xfrm>
            <a:off x="795797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1" name="Rectangle 1430"/>
          <p:cNvSpPr/>
          <p:nvPr/>
        </p:nvSpPr>
        <p:spPr>
          <a:xfrm>
            <a:off x="8364748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2" name="Rectangle 1431"/>
          <p:cNvSpPr/>
          <p:nvPr/>
        </p:nvSpPr>
        <p:spPr>
          <a:xfrm>
            <a:off x="852745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3" name="Rectangle 1432"/>
          <p:cNvSpPr/>
          <p:nvPr/>
        </p:nvSpPr>
        <p:spPr>
          <a:xfrm>
            <a:off x="8852871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4" name="Rectangle 1433"/>
          <p:cNvSpPr/>
          <p:nvPr/>
        </p:nvSpPr>
        <p:spPr>
          <a:xfrm>
            <a:off x="8690163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5" name="Rectangle 1434"/>
          <p:cNvSpPr/>
          <p:nvPr/>
        </p:nvSpPr>
        <p:spPr>
          <a:xfrm>
            <a:off x="8283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6" name="Rectangle 1435"/>
          <p:cNvSpPr/>
          <p:nvPr/>
        </p:nvSpPr>
        <p:spPr>
          <a:xfrm>
            <a:off x="8771515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7" name="Rectangle 1436"/>
          <p:cNvSpPr/>
          <p:nvPr/>
        </p:nvSpPr>
        <p:spPr>
          <a:xfrm>
            <a:off x="860880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8" name="Rectangle 1437"/>
          <p:cNvSpPr/>
          <p:nvPr/>
        </p:nvSpPr>
        <p:spPr>
          <a:xfrm>
            <a:off x="8934224" y="3072654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9" name="Rectangle 1438"/>
          <p:cNvSpPr/>
          <p:nvPr/>
        </p:nvSpPr>
        <p:spPr>
          <a:xfrm>
            <a:off x="9015581" y="3235362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0" name="Rectangle 1439"/>
          <p:cNvSpPr/>
          <p:nvPr/>
        </p:nvSpPr>
        <p:spPr>
          <a:xfrm rot="10800000">
            <a:off x="8527456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1" name="Rectangle 1440"/>
          <p:cNvSpPr/>
          <p:nvPr/>
        </p:nvSpPr>
        <p:spPr>
          <a:xfrm rot="10800000">
            <a:off x="820203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2" name="Rectangle 1441"/>
          <p:cNvSpPr/>
          <p:nvPr/>
        </p:nvSpPr>
        <p:spPr>
          <a:xfrm rot="10800000">
            <a:off x="803932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3" name="Rectangle 1442"/>
          <p:cNvSpPr/>
          <p:nvPr/>
        </p:nvSpPr>
        <p:spPr>
          <a:xfrm rot="10800000">
            <a:off x="7876619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4" name="Rectangle 1443"/>
          <p:cNvSpPr/>
          <p:nvPr/>
        </p:nvSpPr>
        <p:spPr>
          <a:xfrm rot="10800000">
            <a:off x="738849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5" name="Rectangle 1444"/>
          <p:cNvSpPr/>
          <p:nvPr/>
        </p:nvSpPr>
        <p:spPr>
          <a:xfrm rot="10800000">
            <a:off x="706307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6" name="Rectangle 1445"/>
          <p:cNvSpPr/>
          <p:nvPr/>
        </p:nvSpPr>
        <p:spPr>
          <a:xfrm rot="10800000">
            <a:off x="722577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7" name="Rectangle 1446"/>
          <p:cNvSpPr/>
          <p:nvPr/>
        </p:nvSpPr>
        <p:spPr>
          <a:xfrm rot="10800000">
            <a:off x="6412227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8" name="Rectangle 1447"/>
          <p:cNvSpPr/>
          <p:nvPr/>
        </p:nvSpPr>
        <p:spPr>
          <a:xfrm rot="10800000">
            <a:off x="9015583" y="3560781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9" name="Rectangle 1448"/>
          <p:cNvSpPr/>
          <p:nvPr/>
        </p:nvSpPr>
        <p:spPr>
          <a:xfrm rot="10800000">
            <a:off x="8608805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0" name="Rectangle 1449"/>
          <p:cNvSpPr/>
          <p:nvPr/>
        </p:nvSpPr>
        <p:spPr>
          <a:xfrm rot="10800000">
            <a:off x="8446100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1" name="Rectangle 1450"/>
          <p:cNvSpPr/>
          <p:nvPr/>
        </p:nvSpPr>
        <p:spPr>
          <a:xfrm rot="10800000">
            <a:off x="812067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2" name="Rectangle 1451"/>
          <p:cNvSpPr/>
          <p:nvPr/>
        </p:nvSpPr>
        <p:spPr>
          <a:xfrm rot="10800000">
            <a:off x="7632550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3" name="Rectangle 1452"/>
          <p:cNvSpPr/>
          <p:nvPr/>
        </p:nvSpPr>
        <p:spPr>
          <a:xfrm rot="10800000">
            <a:off x="779525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4" name="Rectangle 1453"/>
          <p:cNvSpPr/>
          <p:nvPr/>
        </p:nvSpPr>
        <p:spPr>
          <a:xfrm rot="10800000">
            <a:off x="746983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5" name="Rectangle 1454"/>
          <p:cNvSpPr/>
          <p:nvPr/>
        </p:nvSpPr>
        <p:spPr>
          <a:xfrm rot="10800000">
            <a:off x="730713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6" name="Rectangle 1455"/>
          <p:cNvSpPr/>
          <p:nvPr/>
        </p:nvSpPr>
        <p:spPr>
          <a:xfrm rot="10800000">
            <a:off x="698171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7" name="Rectangle 1456"/>
          <p:cNvSpPr/>
          <p:nvPr/>
        </p:nvSpPr>
        <p:spPr>
          <a:xfrm rot="10800000">
            <a:off x="714442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8" name="Rectangle 1457"/>
          <p:cNvSpPr/>
          <p:nvPr/>
        </p:nvSpPr>
        <p:spPr>
          <a:xfrm rot="10800000">
            <a:off x="6818999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9" name="Rectangle 1458"/>
          <p:cNvSpPr/>
          <p:nvPr/>
        </p:nvSpPr>
        <p:spPr>
          <a:xfrm rot="10800000">
            <a:off x="665629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0" name="Rectangle 1459"/>
          <p:cNvSpPr/>
          <p:nvPr/>
        </p:nvSpPr>
        <p:spPr>
          <a:xfrm rot="10800000">
            <a:off x="6493581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1" name="Rectangle 1460"/>
          <p:cNvSpPr/>
          <p:nvPr/>
        </p:nvSpPr>
        <p:spPr>
          <a:xfrm rot="10800000">
            <a:off x="8934224" y="3398072"/>
            <a:ext cx="162709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2" name="Rectangle 1461"/>
          <p:cNvSpPr/>
          <p:nvPr/>
        </p:nvSpPr>
        <p:spPr>
          <a:xfrm rot="10800000">
            <a:off x="673764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3" name="Rectangle 1462"/>
          <p:cNvSpPr/>
          <p:nvPr/>
        </p:nvSpPr>
        <p:spPr>
          <a:xfrm rot="10800000">
            <a:off x="690035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4" name="Rectangle 1463"/>
          <p:cNvSpPr/>
          <p:nvPr/>
        </p:nvSpPr>
        <p:spPr>
          <a:xfrm rot="10800000">
            <a:off x="665628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5" name="Rectangle 1464"/>
          <p:cNvSpPr/>
          <p:nvPr/>
        </p:nvSpPr>
        <p:spPr>
          <a:xfrm rot="10800000">
            <a:off x="6574936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6" name="Rectangle 1465"/>
          <p:cNvSpPr/>
          <p:nvPr/>
        </p:nvSpPr>
        <p:spPr>
          <a:xfrm rot="10800000">
            <a:off x="698170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7" name="Rectangle 1466"/>
          <p:cNvSpPr/>
          <p:nvPr/>
        </p:nvSpPr>
        <p:spPr>
          <a:xfrm rot="10800000">
            <a:off x="7063070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1" name="Rectangle 1470"/>
          <p:cNvSpPr/>
          <p:nvPr/>
        </p:nvSpPr>
        <p:spPr>
          <a:xfrm>
            <a:off x="844610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2" name="Rectangle 1471"/>
          <p:cNvSpPr/>
          <p:nvPr/>
        </p:nvSpPr>
        <p:spPr>
          <a:xfrm>
            <a:off x="8771516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3" name="Rectangle 1472"/>
          <p:cNvSpPr/>
          <p:nvPr/>
        </p:nvSpPr>
        <p:spPr>
          <a:xfrm>
            <a:off x="8608808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4" name="Rectangle 1473"/>
          <p:cNvSpPr/>
          <p:nvPr/>
        </p:nvSpPr>
        <p:spPr>
          <a:xfrm>
            <a:off x="8364748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5" name="Rectangle 1474"/>
          <p:cNvSpPr/>
          <p:nvPr/>
        </p:nvSpPr>
        <p:spPr>
          <a:xfrm>
            <a:off x="86901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6" name="Rectangle 1475"/>
          <p:cNvSpPr/>
          <p:nvPr/>
        </p:nvSpPr>
        <p:spPr>
          <a:xfrm>
            <a:off x="8120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7" name="Rectangle 1476"/>
          <p:cNvSpPr/>
          <p:nvPr/>
        </p:nvSpPr>
        <p:spPr>
          <a:xfrm>
            <a:off x="820203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8" name="Rectangle 1477"/>
          <p:cNvSpPr/>
          <p:nvPr/>
        </p:nvSpPr>
        <p:spPr>
          <a:xfrm>
            <a:off x="714442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9" name="Rectangle 1478"/>
          <p:cNvSpPr/>
          <p:nvPr/>
        </p:nvSpPr>
        <p:spPr>
          <a:xfrm>
            <a:off x="698171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0" name="Rectangle 1479"/>
          <p:cNvSpPr/>
          <p:nvPr/>
        </p:nvSpPr>
        <p:spPr>
          <a:xfrm rot="10800000">
            <a:off x="698170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1" name="Rectangle 1480"/>
          <p:cNvSpPr/>
          <p:nvPr/>
        </p:nvSpPr>
        <p:spPr>
          <a:xfrm rot="10800000">
            <a:off x="7225779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2" name="Rectangle 1481"/>
          <p:cNvSpPr/>
          <p:nvPr/>
        </p:nvSpPr>
        <p:spPr>
          <a:xfrm rot="10800000">
            <a:off x="714441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3" name="Rectangle 1482"/>
          <p:cNvSpPr/>
          <p:nvPr/>
        </p:nvSpPr>
        <p:spPr>
          <a:xfrm rot="10800000">
            <a:off x="7307130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4" name="Rectangle 1483"/>
          <p:cNvSpPr/>
          <p:nvPr/>
        </p:nvSpPr>
        <p:spPr>
          <a:xfrm>
            <a:off x="828338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5" name="Rectangle 1484"/>
          <p:cNvSpPr/>
          <p:nvPr/>
        </p:nvSpPr>
        <p:spPr>
          <a:xfrm>
            <a:off x="8202035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6" name="Rectangle 1485"/>
          <p:cNvSpPr/>
          <p:nvPr/>
        </p:nvSpPr>
        <p:spPr>
          <a:xfrm>
            <a:off x="852745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7" name="Rectangle 1486"/>
          <p:cNvSpPr/>
          <p:nvPr/>
        </p:nvSpPr>
        <p:spPr>
          <a:xfrm>
            <a:off x="84461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8" name="Rectangle 1487"/>
          <p:cNvSpPr/>
          <p:nvPr/>
        </p:nvSpPr>
        <p:spPr>
          <a:xfrm rot="10800000">
            <a:off x="8202032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9" name="Rectangle 1488"/>
          <p:cNvSpPr/>
          <p:nvPr/>
        </p:nvSpPr>
        <p:spPr>
          <a:xfrm rot="10800000">
            <a:off x="869016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0" name="Rectangle 1489"/>
          <p:cNvSpPr/>
          <p:nvPr/>
        </p:nvSpPr>
        <p:spPr>
          <a:xfrm rot="10800000">
            <a:off x="8608805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1" name="Rectangle 1490"/>
          <p:cNvSpPr/>
          <p:nvPr/>
        </p:nvSpPr>
        <p:spPr>
          <a:xfrm>
            <a:off x="6493583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2" name="Rectangle 1491"/>
          <p:cNvSpPr/>
          <p:nvPr/>
        </p:nvSpPr>
        <p:spPr>
          <a:xfrm>
            <a:off x="657493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3" name="Rectangle 1492"/>
          <p:cNvSpPr/>
          <p:nvPr/>
        </p:nvSpPr>
        <p:spPr>
          <a:xfrm>
            <a:off x="649358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5" name="Rectangle 1494"/>
          <p:cNvSpPr/>
          <p:nvPr/>
        </p:nvSpPr>
        <p:spPr>
          <a:xfrm rot="10800000">
            <a:off x="8771515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6" name="Rectangle 1495"/>
          <p:cNvSpPr/>
          <p:nvPr/>
        </p:nvSpPr>
        <p:spPr>
          <a:xfrm rot="10800000">
            <a:off x="885287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7" name="Rectangle 1496"/>
          <p:cNvSpPr/>
          <p:nvPr/>
        </p:nvSpPr>
        <p:spPr>
          <a:xfrm rot="10800000">
            <a:off x="86901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8" name="Rectangle 1497"/>
          <p:cNvSpPr/>
          <p:nvPr/>
        </p:nvSpPr>
        <p:spPr>
          <a:xfrm rot="10800000">
            <a:off x="8852874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9" name="Rectangle 1498"/>
          <p:cNvSpPr/>
          <p:nvPr/>
        </p:nvSpPr>
        <p:spPr>
          <a:xfrm rot="10800000">
            <a:off x="8771512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0" name="Rectangle 1499"/>
          <p:cNvSpPr/>
          <p:nvPr/>
        </p:nvSpPr>
        <p:spPr>
          <a:xfrm rot="10800000">
            <a:off x="8852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1" name="Rectangle 1500"/>
          <p:cNvSpPr/>
          <p:nvPr/>
        </p:nvSpPr>
        <p:spPr>
          <a:xfrm rot="10800000">
            <a:off x="844609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2" name="Rectangle 1501"/>
          <p:cNvSpPr/>
          <p:nvPr/>
        </p:nvSpPr>
        <p:spPr>
          <a:xfrm rot="10800000">
            <a:off x="836474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3" name="Rectangle 1502"/>
          <p:cNvSpPr/>
          <p:nvPr/>
        </p:nvSpPr>
        <p:spPr>
          <a:xfrm rot="10800000">
            <a:off x="8527456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4" name="Rectangle 1503"/>
          <p:cNvSpPr/>
          <p:nvPr/>
        </p:nvSpPr>
        <p:spPr>
          <a:xfrm rot="10800000">
            <a:off x="8446095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5" name="Rectangle 1504"/>
          <p:cNvSpPr/>
          <p:nvPr/>
        </p:nvSpPr>
        <p:spPr>
          <a:xfrm rot="10800000">
            <a:off x="8039327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6" name="Rectangle 1505"/>
          <p:cNvSpPr/>
          <p:nvPr/>
        </p:nvSpPr>
        <p:spPr>
          <a:xfrm rot="10800000">
            <a:off x="8120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7" name="Rectangle 1506"/>
          <p:cNvSpPr/>
          <p:nvPr/>
        </p:nvSpPr>
        <p:spPr>
          <a:xfrm rot="10800000">
            <a:off x="795796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8" name="Rectangle 1507"/>
          <p:cNvSpPr/>
          <p:nvPr/>
        </p:nvSpPr>
        <p:spPr>
          <a:xfrm rot="10800000">
            <a:off x="803932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9" name="Rectangle 1508"/>
          <p:cNvSpPr/>
          <p:nvPr/>
        </p:nvSpPr>
        <p:spPr>
          <a:xfrm rot="10800000">
            <a:off x="7795258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0" name="Rectangle 1509"/>
          <p:cNvSpPr/>
          <p:nvPr/>
        </p:nvSpPr>
        <p:spPr>
          <a:xfrm>
            <a:off x="8690158" y="1933687"/>
            <a:ext cx="162708" cy="16270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1" name="Rectangle 1510"/>
          <p:cNvSpPr/>
          <p:nvPr/>
        </p:nvSpPr>
        <p:spPr>
          <a:xfrm>
            <a:off x="746984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2" name="Rectangle 1511"/>
          <p:cNvSpPr/>
          <p:nvPr/>
        </p:nvSpPr>
        <p:spPr>
          <a:xfrm>
            <a:off x="812067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3" name="Rectangle 1512"/>
          <p:cNvSpPr/>
          <p:nvPr/>
        </p:nvSpPr>
        <p:spPr>
          <a:xfrm>
            <a:off x="844609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4" name="Rectangle 1513"/>
          <p:cNvSpPr/>
          <p:nvPr/>
        </p:nvSpPr>
        <p:spPr>
          <a:xfrm>
            <a:off x="714442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5" name="Rectangle 1514"/>
          <p:cNvSpPr/>
          <p:nvPr/>
        </p:nvSpPr>
        <p:spPr>
          <a:xfrm>
            <a:off x="746984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6" name="Rectangle 1515"/>
          <p:cNvSpPr/>
          <p:nvPr/>
        </p:nvSpPr>
        <p:spPr>
          <a:xfrm>
            <a:off x="6656293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7" name="Rectangle 1516"/>
          <p:cNvSpPr/>
          <p:nvPr/>
        </p:nvSpPr>
        <p:spPr>
          <a:xfrm>
            <a:off x="6819002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8" name="Rectangle 1517"/>
          <p:cNvSpPr/>
          <p:nvPr/>
        </p:nvSpPr>
        <p:spPr>
          <a:xfrm>
            <a:off x="673764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9" name="Rectangle 1518"/>
          <p:cNvSpPr/>
          <p:nvPr/>
        </p:nvSpPr>
        <p:spPr>
          <a:xfrm>
            <a:off x="706307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0" name="Rectangle 1519"/>
          <p:cNvSpPr/>
          <p:nvPr/>
        </p:nvSpPr>
        <p:spPr>
          <a:xfrm>
            <a:off x="722578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1" name="Rectangle 1520"/>
          <p:cNvSpPr/>
          <p:nvPr/>
        </p:nvSpPr>
        <p:spPr>
          <a:xfrm>
            <a:off x="7144425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2" name="Rectangle 1521"/>
          <p:cNvSpPr/>
          <p:nvPr/>
        </p:nvSpPr>
        <p:spPr>
          <a:xfrm>
            <a:off x="7469844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3" name="Rectangle 1522"/>
          <p:cNvSpPr/>
          <p:nvPr/>
        </p:nvSpPr>
        <p:spPr>
          <a:xfrm>
            <a:off x="6900358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4" name="Rectangle 1523"/>
          <p:cNvSpPr/>
          <p:nvPr/>
        </p:nvSpPr>
        <p:spPr>
          <a:xfrm>
            <a:off x="68190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5" name="Rectangle 1524"/>
          <p:cNvSpPr/>
          <p:nvPr/>
        </p:nvSpPr>
        <p:spPr>
          <a:xfrm>
            <a:off x="7388491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6" name="Rectangle 1525"/>
          <p:cNvSpPr/>
          <p:nvPr/>
        </p:nvSpPr>
        <p:spPr>
          <a:xfrm>
            <a:off x="7469843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7" name="Rectangle 1526"/>
          <p:cNvSpPr/>
          <p:nvPr/>
        </p:nvSpPr>
        <p:spPr>
          <a:xfrm>
            <a:off x="6900358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8" name="Rectangle 1527"/>
          <p:cNvSpPr/>
          <p:nvPr/>
        </p:nvSpPr>
        <p:spPr>
          <a:xfrm>
            <a:off x="722578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9" name="Rectangle 1528"/>
          <p:cNvSpPr/>
          <p:nvPr/>
        </p:nvSpPr>
        <p:spPr>
          <a:xfrm>
            <a:off x="7713909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0" name="Rectangle 1529"/>
          <p:cNvSpPr/>
          <p:nvPr/>
        </p:nvSpPr>
        <p:spPr>
          <a:xfrm>
            <a:off x="7632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1" name="Rectangle 1530"/>
          <p:cNvSpPr/>
          <p:nvPr/>
        </p:nvSpPr>
        <p:spPr>
          <a:xfrm>
            <a:off x="7551198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2" name="Rectangle 1531"/>
          <p:cNvSpPr/>
          <p:nvPr/>
        </p:nvSpPr>
        <p:spPr>
          <a:xfrm>
            <a:off x="7632553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3" name="Rectangle 1532"/>
          <p:cNvSpPr/>
          <p:nvPr/>
        </p:nvSpPr>
        <p:spPr>
          <a:xfrm>
            <a:off x="7713909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4" name="Rectangle 1533"/>
          <p:cNvSpPr/>
          <p:nvPr/>
        </p:nvSpPr>
        <p:spPr>
          <a:xfrm>
            <a:off x="8039327" y="323536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5" name="Rectangle 1534"/>
          <p:cNvSpPr/>
          <p:nvPr/>
        </p:nvSpPr>
        <p:spPr>
          <a:xfrm rot="10800000">
            <a:off x="8283388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6" name="Rectangle 1535"/>
          <p:cNvSpPr/>
          <p:nvPr/>
        </p:nvSpPr>
        <p:spPr>
          <a:xfrm rot="10800000">
            <a:off x="7957969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7" name="Rectangle 1536"/>
          <p:cNvSpPr/>
          <p:nvPr/>
        </p:nvSpPr>
        <p:spPr>
          <a:xfrm>
            <a:off x="673765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8" name="Rectangle 1537"/>
          <p:cNvSpPr/>
          <p:nvPr/>
        </p:nvSpPr>
        <p:spPr>
          <a:xfrm>
            <a:off x="787661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9" name="Rectangle 1538"/>
          <p:cNvSpPr/>
          <p:nvPr/>
        </p:nvSpPr>
        <p:spPr>
          <a:xfrm rot="10800000">
            <a:off x="7469839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0" name="Rectangle 1539"/>
          <p:cNvSpPr/>
          <p:nvPr/>
        </p:nvSpPr>
        <p:spPr>
          <a:xfrm rot="10800000">
            <a:off x="755120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1" name="Rectangle 1540"/>
          <p:cNvSpPr/>
          <p:nvPr/>
        </p:nvSpPr>
        <p:spPr>
          <a:xfrm rot="10800000">
            <a:off x="771390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2" name="Rectangle 1541"/>
          <p:cNvSpPr/>
          <p:nvPr/>
        </p:nvSpPr>
        <p:spPr>
          <a:xfrm rot="10800000">
            <a:off x="746983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3" name="Rectangle 1542"/>
          <p:cNvSpPr/>
          <p:nvPr/>
        </p:nvSpPr>
        <p:spPr>
          <a:xfrm rot="10800000">
            <a:off x="771390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4" name="Rectangle 1543"/>
          <p:cNvSpPr/>
          <p:nvPr/>
        </p:nvSpPr>
        <p:spPr>
          <a:xfrm rot="10800000">
            <a:off x="779525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5" name="Rectangle 1544"/>
          <p:cNvSpPr/>
          <p:nvPr/>
        </p:nvSpPr>
        <p:spPr>
          <a:xfrm rot="10800000">
            <a:off x="771390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6" name="Rectangle 1545"/>
          <p:cNvSpPr/>
          <p:nvPr/>
        </p:nvSpPr>
        <p:spPr>
          <a:xfrm rot="10800000">
            <a:off x="75512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7" name="Rectangle 1546"/>
          <p:cNvSpPr/>
          <p:nvPr/>
        </p:nvSpPr>
        <p:spPr>
          <a:xfrm rot="10800000">
            <a:off x="763254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8" name="Rectangle 1547"/>
          <p:cNvSpPr/>
          <p:nvPr/>
        </p:nvSpPr>
        <p:spPr>
          <a:xfrm rot="10800000">
            <a:off x="8364747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9" name="Rectangle 1548"/>
          <p:cNvSpPr/>
          <p:nvPr/>
        </p:nvSpPr>
        <p:spPr>
          <a:xfrm rot="10800000">
            <a:off x="82833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0" name="Rectangle 1549"/>
          <p:cNvSpPr/>
          <p:nvPr/>
        </p:nvSpPr>
        <p:spPr>
          <a:xfrm rot="10800000">
            <a:off x="657493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1" name="Rectangle 1550"/>
          <p:cNvSpPr/>
          <p:nvPr/>
        </p:nvSpPr>
        <p:spPr>
          <a:xfrm rot="10800000">
            <a:off x="673764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2" name="Rectangle 1551"/>
          <p:cNvSpPr/>
          <p:nvPr/>
        </p:nvSpPr>
        <p:spPr>
          <a:xfrm rot="10800000">
            <a:off x="690035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3" name="Rectangle 1552"/>
          <p:cNvSpPr/>
          <p:nvPr/>
        </p:nvSpPr>
        <p:spPr>
          <a:xfrm rot="10800000">
            <a:off x="7063070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4" name="Rectangle 1553"/>
          <p:cNvSpPr/>
          <p:nvPr/>
        </p:nvSpPr>
        <p:spPr>
          <a:xfrm rot="10800000">
            <a:off x="7225779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5" name="Rectangle 1554"/>
          <p:cNvSpPr/>
          <p:nvPr/>
        </p:nvSpPr>
        <p:spPr>
          <a:xfrm rot="10800000">
            <a:off x="77139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6" name="Rectangle 1555"/>
          <p:cNvSpPr/>
          <p:nvPr/>
        </p:nvSpPr>
        <p:spPr>
          <a:xfrm>
            <a:off x="6330875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7" name="Rectangle 1556"/>
          <p:cNvSpPr/>
          <p:nvPr/>
        </p:nvSpPr>
        <p:spPr>
          <a:xfrm rot="10800000">
            <a:off x="6330871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8" name="Rectangle 1557"/>
          <p:cNvSpPr/>
          <p:nvPr/>
        </p:nvSpPr>
        <p:spPr>
          <a:xfrm>
            <a:off x="633087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9" name="Rectangle 1558"/>
          <p:cNvSpPr/>
          <p:nvPr/>
        </p:nvSpPr>
        <p:spPr>
          <a:xfrm>
            <a:off x="6330877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0" name="Rectangle 1559"/>
          <p:cNvSpPr/>
          <p:nvPr/>
        </p:nvSpPr>
        <p:spPr>
          <a:xfrm rot="10800000">
            <a:off x="6330871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1" name="Rectangle 1560"/>
          <p:cNvSpPr/>
          <p:nvPr/>
        </p:nvSpPr>
        <p:spPr>
          <a:xfrm rot="10800000">
            <a:off x="6330871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2" name="Rectangle 1561"/>
          <p:cNvSpPr/>
          <p:nvPr/>
        </p:nvSpPr>
        <p:spPr>
          <a:xfrm>
            <a:off x="633087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3" name="Rectangle 1562"/>
          <p:cNvSpPr/>
          <p:nvPr/>
        </p:nvSpPr>
        <p:spPr>
          <a:xfrm rot="10800000">
            <a:off x="6330873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8" name="Rectangle 1467"/>
          <p:cNvSpPr/>
          <p:nvPr/>
        </p:nvSpPr>
        <p:spPr>
          <a:xfrm rot="10800000">
            <a:off x="649357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4" name="Rectangle 1493"/>
          <p:cNvSpPr/>
          <p:nvPr/>
        </p:nvSpPr>
        <p:spPr>
          <a:xfrm>
            <a:off x="641222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5" name="Rectangle 1374"/>
          <p:cNvSpPr/>
          <p:nvPr/>
        </p:nvSpPr>
        <p:spPr>
          <a:xfrm>
            <a:off x="6412228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7" name="Rectangle 1326"/>
          <p:cNvSpPr/>
          <p:nvPr/>
        </p:nvSpPr>
        <p:spPr>
          <a:xfrm>
            <a:off x="6412229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9" name="Rectangle 1468"/>
          <p:cNvSpPr/>
          <p:nvPr/>
        </p:nvSpPr>
        <p:spPr>
          <a:xfrm rot="10800000">
            <a:off x="6412227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0" name="Rectangle 1469"/>
          <p:cNvSpPr/>
          <p:nvPr/>
        </p:nvSpPr>
        <p:spPr>
          <a:xfrm rot="10800000">
            <a:off x="649357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4" name="TextBox 1563"/>
          <p:cNvSpPr txBox="1"/>
          <p:nvPr/>
        </p:nvSpPr>
        <p:spPr>
          <a:xfrm>
            <a:off x="2913977" y="6204462"/>
            <a:ext cx="482824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543801" y="5390916"/>
            <a:ext cx="495649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201908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0" name="Rectangle 859"/>
          <p:cNvSpPr/>
          <p:nvPr/>
        </p:nvSpPr>
        <p:spPr>
          <a:xfrm>
            <a:off x="218179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7" name="Rectangle 1156"/>
          <p:cNvSpPr/>
          <p:nvPr/>
        </p:nvSpPr>
        <p:spPr>
          <a:xfrm>
            <a:off x="29953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7" name="Rectangle 1216"/>
          <p:cNvSpPr/>
          <p:nvPr/>
        </p:nvSpPr>
        <p:spPr>
          <a:xfrm>
            <a:off x="315806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9" name="Rectangle 748"/>
          <p:cNvSpPr/>
          <p:nvPr/>
        </p:nvSpPr>
        <p:spPr>
          <a:xfrm>
            <a:off x="29139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8" name="Rectangle 377"/>
          <p:cNvSpPr/>
          <p:nvPr/>
        </p:nvSpPr>
        <p:spPr>
          <a:xfrm rot="10800000">
            <a:off x="275128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1" name="Rectangle 590"/>
          <p:cNvSpPr/>
          <p:nvPr/>
        </p:nvSpPr>
        <p:spPr>
          <a:xfrm rot="10800000">
            <a:off x="307670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0" name="Rectangle 599"/>
          <p:cNvSpPr/>
          <p:nvPr/>
        </p:nvSpPr>
        <p:spPr>
          <a:xfrm rot="10800000">
            <a:off x="397161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9" name="Rectangle 588"/>
          <p:cNvSpPr/>
          <p:nvPr/>
        </p:nvSpPr>
        <p:spPr>
          <a:xfrm rot="10800000">
            <a:off x="37275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9" name="Rectangle 608"/>
          <p:cNvSpPr/>
          <p:nvPr/>
        </p:nvSpPr>
        <p:spPr>
          <a:xfrm rot="10800000">
            <a:off x="356484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2" name="Rectangle 611"/>
          <p:cNvSpPr/>
          <p:nvPr/>
        </p:nvSpPr>
        <p:spPr>
          <a:xfrm rot="10800000">
            <a:off x="364619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5" name="Rectangle 554"/>
          <p:cNvSpPr/>
          <p:nvPr/>
        </p:nvSpPr>
        <p:spPr>
          <a:xfrm rot="10800000">
            <a:off x="3808901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4" name="Rectangle 763"/>
          <p:cNvSpPr/>
          <p:nvPr/>
        </p:nvSpPr>
        <p:spPr>
          <a:xfrm>
            <a:off x="210044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1" name="Rectangle 910"/>
          <p:cNvSpPr/>
          <p:nvPr/>
        </p:nvSpPr>
        <p:spPr>
          <a:xfrm>
            <a:off x="226315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6" name="Rectangle 865"/>
          <p:cNvSpPr/>
          <p:nvPr/>
        </p:nvSpPr>
        <p:spPr>
          <a:xfrm>
            <a:off x="234450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graphicFrame>
        <p:nvGraphicFramePr>
          <p:cNvPr id="1567" name="Object 1566">
            <a:extLst>
              <a:ext uri="{FF2B5EF4-FFF2-40B4-BE49-F238E27FC236}">
                <a16:creationId xmlns:a16="http://schemas.microsoft.com/office/drawing/2014/main" id="{BA631A29-65A1-4D63-A757-C96F5DCB6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1" y="5981700"/>
          <a:ext cx="365053" cy="33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64880" progId="Equation.3">
                  <p:embed/>
                </p:oleObj>
              </mc:Choice>
              <mc:Fallback>
                <p:oleObj name="Equation" r:id="rId4" imgW="177480" imgH="164880" progId="Equation.3">
                  <p:embed/>
                  <p:pic>
                    <p:nvPicPr>
                      <p:cNvPr id="1567" name="Object 1566">
                        <a:extLst>
                          <a:ext uri="{FF2B5EF4-FFF2-40B4-BE49-F238E27FC236}">
                            <a16:creationId xmlns:a16="http://schemas.microsoft.com/office/drawing/2014/main" id="{BA631A29-65A1-4D63-A757-C96F5DCB6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1" y="5981700"/>
                        <a:ext cx="365053" cy="3389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8" name="TextBox 1567">
            <a:extLst>
              <a:ext uri="{FF2B5EF4-FFF2-40B4-BE49-F238E27FC236}">
                <a16:creationId xmlns:a16="http://schemas.microsoft.com/office/drawing/2014/main" id="{158448E7-3EDD-42CC-93BE-FC82FDD04ECB}"/>
              </a:ext>
            </a:extLst>
          </p:cNvPr>
          <p:cNvSpPr txBox="1"/>
          <p:nvPr/>
        </p:nvSpPr>
        <p:spPr>
          <a:xfrm>
            <a:off x="1553135" y="5976380"/>
            <a:ext cx="3888950" cy="331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3" dirty="0"/>
              <a:t>(initial draft, before free energy minimization)</a:t>
            </a:r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070994BA-5C1F-4A1E-AD30-100803C6EBF2}"/>
              </a:ext>
            </a:extLst>
          </p:cNvPr>
          <p:cNvSpPr txBox="1"/>
          <p:nvPr/>
        </p:nvSpPr>
        <p:spPr>
          <a:xfrm>
            <a:off x="7026088" y="4744548"/>
            <a:ext cx="215958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3" dirty="0"/>
              <a:t>(initial draft, before free energy minimization)</a:t>
            </a:r>
          </a:p>
        </p:txBody>
      </p:sp>
      <p:sp>
        <p:nvSpPr>
          <p:cNvPr id="1570" name="TextBox 1569">
            <a:extLst>
              <a:ext uri="{FF2B5EF4-FFF2-40B4-BE49-F238E27FC236}">
                <a16:creationId xmlns:a16="http://schemas.microsoft.com/office/drawing/2014/main" id="{C0A11354-5197-4164-8E86-DD604E5FC36C}"/>
              </a:ext>
            </a:extLst>
          </p:cNvPr>
          <p:cNvSpPr txBox="1"/>
          <p:nvPr/>
        </p:nvSpPr>
        <p:spPr>
          <a:xfrm>
            <a:off x="6789421" y="4769660"/>
            <a:ext cx="329211" cy="42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i="1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/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blipFill>
                <a:blip r:embed="rId7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/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blipFill>
                <a:blip r:embed="rId8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3491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Rectangle 1779"/>
          <p:cNvSpPr/>
          <p:nvPr/>
        </p:nvSpPr>
        <p:spPr>
          <a:xfrm rot="10800000">
            <a:off x="9136381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5" name="Rectangle 1704"/>
          <p:cNvSpPr/>
          <p:nvPr/>
        </p:nvSpPr>
        <p:spPr>
          <a:xfrm rot="10800000">
            <a:off x="9052555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3" name="Rectangle 1752"/>
          <p:cNvSpPr/>
          <p:nvPr/>
        </p:nvSpPr>
        <p:spPr>
          <a:xfrm rot="10800000">
            <a:off x="678941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1" name="Rectangle 1670"/>
          <p:cNvSpPr/>
          <p:nvPr/>
        </p:nvSpPr>
        <p:spPr>
          <a:xfrm rot="10800000">
            <a:off x="6789417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8" name="Rectangle 1847"/>
          <p:cNvSpPr/>
          <p:nvPr/>
        </p:nvSpPr>
        <p:spPr>
          <a:xfrm rot="10800000">
            <a:off x="67055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8" name="Rectangle 1787"/>
          <p:cNvSpPr/>
          <p:nvPr/>
        </p:nvSpPr>
        <p:spPr>
          <a:xfrm rot="10800000">
            <a:off x="871727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7" name="Rectangle 1766"/>
          <p:cNvSpPr/>
          <p:nvPr/>
        </p:nvSpPr>
        <p:spPr>
          <a:xfrm rot="10800000">
            <a:off x="7376157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9" name="Rectangle 1838"/>
          <p:cNvSpPr/>
          <p:nvPr/>
        </p:nvSpPr>
        <p:spPr>
          <a:xfrm rot="10800000">
            <a:off x="796290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5" name="Rectangle 1834"/>
          <p:cNvSpPr/>
          <p:nvPr/>
        </p:nvSpPr>
        <p:spPr>
          <a:xfrm rot="10800000">
            <a:off x="6957059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7" name="Rectangle 1846"/>
          <p:cNvSpPr/>
          <p:nvPr/>
        </p:nvSpPr>
        <p:spPr>
          <a:xfrm rot="10800000">
            <a:off x="653795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2" name="Rectangle 1821"/>
          <p:cNvSpPr/>
          <p:nvPr/>
        </p:nvSpPr>
        <p:spPr>
          <a:xfrm>
            <a:off x="813054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2" name="Rectangle 1811"/>
          <p:cNvSpPr/>
          <p:nvPr/>
        </p:nvSpPr>
        <p:spPr>
          <a:xfrm>
            <a:off x="74599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2" name="Rectangle 1711"/>
          <p:cNvSpPr/>
          <p:nvPr/>
        </p:nvSpPr>
        <p:spPr>
          <a:xfrm>
            <a:off x="73761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1" name="Rectangle 1800"/>
          <p:cNvSpPr/>
          <p:nvPr/>
        </p:nvSpPr>
        <p:spPr>
          <a:xfrm>
            <a:off x="7040878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4" name="Rectangle 1633"/>
          <p:cNvSpPr/>
          <p:nvPr/>
        </p:nvSpPr>
        <p:spPr>
          <a:xfrm>
            <a:off x="8717283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6" name="Rectangle 1845"/>
          <p:cNvSpPr/>
          <p:nvPr/>
        </p:nvSpPr>
        <p:spPr>
          <a:xfrm>
            <a:off x="65379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1" y="7000375"/>
            <a:ext cx="553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(a)</a:t>
            </a:r>
          </a:p>
        </p:txBody>
      </p:sp>
      <p:sp>
        <p:nvSpPr>
          <p:cNvPr id="1566" name="Rectangle 1565"/>
          <p:cNvSpPr/>
          <p:nvPr/>
        </p:nvSpPr>
        <p:spPr>
          <a:xfrm>
            <a:off x="670559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7" name="Rectangle 1566"/>
          <p:cNvSpPr/>
          <p:nvPr/>
        </p:nvSpPr>
        <p:spPr>
          <a:xfrm>
            <a:off x="704087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8" name="Rectangle 1567"/>
          <p:cNvSpPr/>
          <p:nvPr/>
        </p:nvSpPr>
        <p:spPr>
          <a:xfrm>
            <a:off x="687323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Rectangle 1568"/>
          <p:cNvSpPr/>
          <p:nvPr/>
        </p:nvSpPr>
        <p:spPr>
          <a:xfrm>
            <a:off x="6621777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0" name="Rectangle 1569"/>
          <p:cNvSpPr/>
          <p:nvPr/>
        </p:nvSpPr>
        <p:spPr>
          <a:xfrm>
            <a:off x="678941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1" name="Rectangle 1570"/>
          <p:cNvSpPr/>
          <p:nvPr/>
        </p:nvSpPr>
        <p:spPr>
          <a:xfrm>
            <a:off x="6957057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2" name="Rectangle 1571"/>
          <p:cNvSpPr/>
          <p:nvPr/>
        </p:nvSpPr>
        <p:spPr>
          <a:xfrm>
            <a:off x="7124698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3" name="Rectangle 1572"/>
          <p:cNvSpPr/>
          <p:nvPr/>
        </p:nvSpPr>
        <p:spPr>
          <a:xfrm>
            <a:off x="745998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4" name="Rectangle 1573"/>
          <p:cNvSpPr/>
          <p:nvPr/>
        </p:nvSpPr>
        <p:spPr>
          <a:xfrm>
            <a:off x="7627622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5" name="Rectangle 1574"/>
          <p:cNvSpPr/>
          <p:nvPr/>
        </p:nvSpPr>
        <p:spPr>
          <a:xfrm>
            <a:off x="7292340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6" name="Rectangle 1575"/>
          <p:cNvSpPr/>
          <p:nvPr/>
        </p:nvSpPr>
        <p:spPr>
          <a:xfrm>
            <a:off x="7795262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7" name="Rectangle 1576"/>
          <p:cNvSpPr/>
          <p:nvPr/>
        </p:nvSpPr>
        <p:spPr>
          <a:xfrm>
            <a:off x="7962901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8" name="Rectangle 1577"/>
          <p:cNvSpPr/>
          <p:nvPr/>
        </p:nvSpPr>
        <p:spPr>
          <a:xfrm>
            <a:off x="8130541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9" name="Rectangle 1578"/>
          <p:cNvSpPr/>
          <p:nvPr/>
        </p:nvSpPr>
        <p:spPr>
          <a:xfrm>
            <a:off x="8298181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0" name="Rectangle 1579"/>
          <p:cNvSpPr/>
          <p:nvPr/>
        </p:nvSpPr>
        <p:spPr>
          <a:xfrm>
            <a:off x="846582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1" name="Rectangle 1580"/>
          <p:cNvSpPr/>
          <p:nvPr/>
        </p:nvSpPr>
        <p:spPr>
          <a:xfrm>
            <a:off x="8801101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2" name="Rectangle 1581"/>
          <p:cNvSpPr/>
          <p:nvPr/>
        </p:nvSpPr>
        <p:spPr>
          <a:xfrm>
            <a:off x="913637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3" name="Rectangle 1582"/>
          <p:cNvSpPr/>
          <p:nvPr/>
        </p:nvSpPr>
        <p:spPr>
          <a:xfrm>
            <a:off x="8633461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4" name="Rectangle 1583"/>
          <p:cNvSpPr/>
          <p:nvPr/>
        </p:nvSpPr>
        <p:spPr>
          <a:xfrm>
            <a:off x="7543802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5" name="Rectangle 1584"/>
          <p:cNvSpPr/>
          <p:nvPr/>
        </p:nvSpPr>
        <p:spPr>
          <a:xfrm>
            <a:off x="78790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6" name="Rectangle 1585"/>
          <p:cNvSpPr/>
          <p:nvPr/>
        </p:nvSpPr>
        <p:spPr>
          <a:xfrm>
            <a:off x="804672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7" name="Rectangle 1586"/>
          <p:cNvSpPr/>
          <p:nvPr/>
        </p:nvSpPr>
        <p:spPr>
          <a:xfrm>
            <a:off x="82143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8" name="Rectangle 1587"/>
          <p:cNvSpPr/>
          <p:nvPr/>
        </p:nvSpPr>
        <p:spPr>
          <a:xfrm>
            <a:off x="905255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9" name="Rectangle 1588"/>
          <p:cNvSpPr/>
          <p:nvPr/>
        </p:nvSpPr>
        <p:spPr>
          <a:xfrm>
            <a:off x="888491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0" name="Rectangle 1589"/>
          <p:cNvSpPr/>
          <p:nvPr/>
        </p:nvSpPr>
        <p:spPr>
          <a:xfrm>
            <a:off x="92201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1" name="Rectangle 1590"/>
          <p:cNvSpPr/>
          <p:nvPr/>
        </p:nvSpPr>
        <p:spPr>
          <a:xfrm rot="10800000">
            <a:off x="888491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2" name="Rectangle 1591"/>
          <p:cNvSpPr/>
          <p:nvPr/>
        </p:nvSpPr>
        <p:spPr>
          <a:xfrm rot="10800000">
            <a:off x="854963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3" name="Rectangle 1592"/>
          <p:cNvSpPr/>
          <p:nvPr/>
        </p:nvSpPr>
        <p:spPr>
          <a:xfrm rot="10800000">
            <a:off x="83819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5" name="Rectangle 1594"/>
          <p:cNvSpPr/>
          <p:nvPr/>
        </p:nvSpPr>
        <p:spPr>
          <a:xfrm rot="10800000">
            <a:off x="7711438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6" name="Rectangle 1595"/>
          <p:cNvSpPr/>
          <p:nvPr/>
        </p:nvSpPr>
        <p:spPr>
          <a:xfrm rot="10800000">
            <a:off x="704087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7" name="Rectangle 1596"/>
          <p:cNvSpPr/>
          <p:nvPr/>
        </p:nvSpPr>
        <p:spPr>
          <a:xfrm rot="10800000">
            <a:off x="687323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8" name="Rectangle 1597"/>
          <p:cNvSpPr/>
          <p:nvPr/>
        </p:nvSpPr>
        <p:spPr>
          <a:xfrm rot="10800000">
            <a:off x="922019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9" name="Rectangle 1598"/>
          <p:cNvSpPr/>
          <p:nvPr/>
        </p:nvSpPr>
        <p:spPr>
          <a:xfrm>
            <a:off x="6789418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0" name="Rectangle 1599"/>
          <p:cNvSpPr/>
          <p:nvPr/>
        </p:nvSpPr>
        <p:spPr>
          <a:xfrm>
            <a:off x="712469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1" name="Rectangle 1600"/>
          <p:cNvSpPr/>
          <p:nvPr/>
        </p:nvSpPr>
        <p:spPr>
          <a:xfrm>
            <a:off x="6705599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2" name="Rectangle 1601"/>
          <p:cNvSpPr/>
          <p:nvPr/>
        </p:nvSpPr>
        <p:spPr>
          <a:xfrm>
            <a:off x="7795265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3" name="Rectangle 1602"/>
          <p:cNvSpPr/>
          <p:nvPr/>
        </p:nvSpPr>
        <p:spPr>
          <a:xfrm>
            <a:off x="762762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4" name="Rectangle 1603"/>
          <p:cNvSpPr/>
          <p:nvPr/>
        </p:nvSpPr>
        <p:spPr>
          <a:xfrm>
            <a:off x="7208521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5" name="Rectangle 1604"/>
          <p:cNvSpPr/>
          <p:nvPr/>
        </p:nvSpPr>
        <p:spPr>
          <a:xfrm>
            <a:off x="7543805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6" name="Rectangle 1605"/>
          <p:cNvSpPr/>
          <p:nvPr/>
        </p:nvSpPr>
        <p:spPr>
          <a:xfrm>
            <a:off x="813054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7" name="Rectangle 1606"/>
          <p:cNvSpPr/>
          <p:nvPr/>
        </p:nvSpPr>
        <p:spPr>
          <a:xfrm>
            <a:off x="846582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8" name="Rectangle 1607"/>
          <p:cNvSpPr/>
          <p:nvPr/>
        </p:nvSpPr>
        <p:spPr>
          <a:xfrm>
            <a:off x="829818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9" name="Rectangle 1608"/>
          <p:cNvSpPr/>
          <p:nvPr/>
        </p:nvSpPr>
        <p:spPr>
          <a:xfrm>
            <a:off x="804672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0" name="Rectangle 1609"/>
          <p:cNvSpPr/>
          <p:nvPr/>
        </p:nvSpPr>
        <p:spPr>
          <a:xfrm>
            <a:off x="838200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1" name="Rectangle 1610"/>
          <p:cNvSpPr/>
          <p:nvPr/>
        </p:nvSpPr>
        <p:spPr>
          <a:xfrm>
            <a:off x="8214364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2" name="Rectangle 1611"/>
          <p:cNvSpPr/>
          <p:nvPr/>
        </p:nvSpPr>
        <p:spPr>
          <a:xfrm>
            <a:off x="880110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3" name="Rectangle 1612"/>
          <p:cNvSpPr/>
          <p:nvPr/>
        </p:nvSpPr>
        <p:spPr>
          <a:xfrm>
            <a:off x="9136381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4" name="Rectangle 1613"/>
          <p:cNvSpPr/>
          <p:nvPr/>
        </p:nvSpPr>
        <p:spPr>
          <a:xfrm>
            <a:off x="854964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5" name="Rectangle 1614"/>
          <p:cNvSpPr/>
          <p:nvPr/>
        </p:nvSpPr>
        <p:spPr>
          <a:xfrm>
            <a:off x="9220201" y="7010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6" name="Rectangle 1615"/>
          <p:cNvSpPr/>
          <p:nvPr/>
        </p:nvSpPr>
        <p:spPr>
          <a:xfrm>
            <a:off x="9304021" y="8686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7" name="Rectangle 1616"/>
          <p:cNvSpPr/>
          <p:nvPr/>
        </p:nvSpPr>
        <p:spPr>
          <a:xfrm>
            <a:off x="6957062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8" name="Rectangle 1617"/>
          <p:cNvSpPr/>
          <p:nvPr/>
        </p:nvSpPr>
        <p:spPr>
          <a:xfrm>
            <a:off x="7040878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9" name="Rectangle 1618"/>
          <p:cNvSpPr/>
          <p:nvPr/>
        </p:nvSpPr>
        <p:spPr>
          <a:xfrm>
            <a:off x="687323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0" name="Rectangle 1619"/>
          <p:cNvSpPr/>
          <p:nvPr/>
        </p:nvSpPr>
        <p:spPr>
          <a:xfrm>
            <a:off x="72923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1" name="Rectangle 1620"/>
          <p:cNvSpPr/>
          <p:nvPr/>
        </p:nvSpPr>
        <p:spPr>
          <a:xfrm>
            <a:off x="745998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2" name="Rectangle 1621"/>
          <p:cNvSpPr/>
          <p:nvPr/>
        </p:nvSpPr>
        <p:spPr>
          <a:xfrm>
            <a:off x="779526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3" name="Rectangle 1622"/>
          <p:cNvSpPr/>
          <p:nvPr/>
        </p:nvSpPr>
        <p:spPr>
          <a:xfrm>
            <a:off x="7208521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4" name="Rectangle 1623"/>
          <p:cNvSpPr/>
          <p:nvPr/>
        </p:nvSpPr>
        <p:spPr>
          <a:xfrm>
            <a:off x="754380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5" name="Rectangle 1624"/>
          <p:cNvSpPr/>
          <p:nvPr/>
        </p:nvSpPr>
        <p:spPr>
          <a:xfrm>
            <a:off x="813054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7" name="Rectangle 1626"/>
          <p:cNvSpPr/>
          <p:nvPr/>
        </p:nvSpPr>
        <p:spPr>
          <a:xfrm>
            <a:off x="787908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8" name="Rectangle 1627"/>
          <p:cNvSpPr/>
          <p:nvPr/>
        </p:nvSpPr>
        <p:spPr>
          <a:xfrm>
            <a:off x="804672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9" name="Rectangle 1628"/>
          <p:cNvSpPr/>
          <p:nvPr/>
        </p:nvSpPr>
        <p:spPr>
          <a:xfrm>
            <a:off x="821436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0" name="Rectangle 1629"/>
          <p:cNvSpPr/>
          <p:nvPr/>
        </p:nvSpPr>
        <p:spPr>
          <a:xfrm>
            <a:off x="863346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1" name="Rectangle 1630"/>
          <p:cNvSpPr/>
          <p:nvPr/>
        </p:nvSpPr>
        <p:spPr>
          <a:xfrm>
            <a:off x="9136379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2" name="Rectangle 1631"/>
          <p:cNvSpPr/>
          <p:nvPr/>
        </p:nvSpPr>
        <p:spPr>
          <a:xfrm>
            <a:off x="8968741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3" name="Rectangle 1632"/>
          <p:cNvSpPr/>
          <p:nvPr/>
        </p:nvSpPr>
        <p:spPr>
          <a:xfrm>
            <a:off x="854964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5" name="Rectangle 1634"/>
          <p:cNvSpPr/>
          <p:nvPr/>
        </p:nvSpPr>
        <p:spPr>
          <a:xfrm>
            <a:off x="905255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7" name="Rectangle 1636"/>
          <p:cNvSpPr/>
          <p:nvPr/>
        </p:nvSpPr>
        <p:spPr>
          <a:xfrm>
            <a:off x="9220198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8" name="Rectangle 1637"/>
          <p:cNvSpPr/>
          <p:nvPr/>
        </p:nvSpPr>
        <p:spPr>
          <a:xfrm>
            <a:off x="9304019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9" name="Rectangle 1638"/>
          <p:cNvSpPr/>
          <p:nvPr/>
        </p:nvSpPr>
        <p:spPr>
          <a:xfrm>
            <a:off x="662177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0" name="Rectangle 1639"/>
          <p:cNvSpPr/>
          <p:nvPr/>
        </p:nvSpPr>
        <p:spPr>
          <a:xfrm rot="10800000">
            <a:off x="8968735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1" name="Rectangle 1640"/>
          <p:cNvSpPr/>
          <p:nvPr/>
        </p:nvSpPr>
        <p:spPr>
          <a:xfrm rot="10800000">
            <a:off x="863345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2" name="Rectangle 1641"/>
          <p:cNvSpPr/>
          <p:nvPr/>
        </p:nvSpPr>
        <p:spPr>
          <a:xfrm rot="10800000">
            <a:off x="880109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3" name="Rectangle 1642"/>
          <p:cNvSpPr/>
          <p:nvPr/>
        </p:nvSpPr>
        <p:spPr>
          <a:xfrm rot="10800000">
            <a:off x="829817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4" name="Rectangle 1643"/>
          <p:cNvSpPr/>
          <p:nvPr/>
        </p:nvSpPr>
        <p:spPr>
          <a:xfrm rot="10800000">
            <a:off x="8130544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5" name="Rectangle 1644"/>
          <p:cNvSpPr/>
          <p:nvPr/>
        </p:nvSpPr>
        <p:spPr>
          <a:xfrm rot="10800000">
            <a:off x="779526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6" name="Rectangle 1645"/>
          <p:cNvSpPr/>
          <p:nvPr/>
        </p:nvSpPr>
        <p:spPr>
          <a:xfrm rot="10800000">
            <a:off x="762762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7" name="Rectangle 1646"/>
          <p:cNvSpPr/>
          <p:nvPr/>
        </p:nvSpPr>
        <p:spPr>
          <a:xfrm rot="10800000">
            <a:off x="6621777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8" name="Rectangle 1647"/>
          <p:cNvSpPr/>
          <p:nvPr/>
        </p:nvSpPr>
        <p:spPr>
          <a:xfrm rot="10800000">
            <a:off x="6789417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9" name="Rectangle 1648"/>
          <p:cNvSpPr/>
          <p:nvPr/>
        </p:nvSpPr>
        <p:spPr>
          <a:xfrm rot="10800000">
            <a:off x="9304016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0" name="Rectangle 1649"/>
          <p:cNvSpPr/>
          <p:nvPr/>
        </p:nvSpPr>
        <p:spPr>
          <a:xfrm>
            <a:off x="67894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1" name="Rectangle 1650"/>
          <p:cNvSpPr/>
          <p:nvPr/>
        </p:nvSpPr>
        <p:spPr>
          <a:xfrm>
            <a:off x="7124698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2" name="Rectangle 1651"/>
          <p:cNvSpPr/>
          <p:nvPr/>
        </p:nvSpPr>
        <p:spPr>
          <a:xfrm>
            <a:off x="695705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3" name="Rectangle 1652"/>
          <p:cNvSpPr/>
          <p:nvPr/>
        </p:nvSpPr>
        <p:spPr>
          <a:xfrm>
            <a:off x="72923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4" name="Rectangle 1653"/>
          <p:cNvSpPr/>
          <p:nvPr/>
        </p:nvSpPr>
        <p:spPr>
          <a:xfrm>
            <a:off x="745998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5" name="Rectangle 1654"/>
          <p:cNvSpPr/>
          <p:nvPr/>
        </p:nvSpPr>
        <p:spPr>
          <a:xfrm>
            <a:off x="762762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6" name="Rectangle 1655"/>
          <p:cNvSpPr/>
          <p:nvPr/>
        </p:nvSpPr>
        <p:spPr>
          <a:xfrm>
            <a:off x="7962903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7" name="Rectangle 1656"/>
          <p:cNvSpPr/>
          <p:nvPr/>
        </p:nvSpPr>
        <p:spPr>
          <a:xfrm>
            <a:off x="813054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8" name="Rectangle 1657"/>
          <p:cNvSpPr/>
          <p:nvPr/>
        </p:nvSpPr>
        <p:spPr>
          <a:xfrm>
            <a:off x="829818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9" name="Rectangle 1658"/>
          <p:cNvSpPr/>
          <p:nvPr/>
        </p:nvSpPr>
        <p:spPr>
          <a:xfrm>
            <a:off x="863346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0" name="Rectangle 1659"/>
          <p:cNvSpPr/>
          <p:nvPr/>
        </p:nvSpPr>
        <p:spPr>
          <a:xfrm>
            <a:off x="880110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1" name="Rectangle 1660"/>
          <p:cNvSpPr/>
          <p:nvPr/>
        </p:nvSpPr>
        <p:spPr>
          <a:xfrm>
            <a:off x="9136380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2" name="Rectangle 1661"/>
          <p:cNvSpPr/>
          <p:nvPr/>
        </p:nvSpPr>
        <p:spPr>
          <a:xfrm>
            <a:off x="8968741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3" name="Rectangle 1662"/>
          <p:cNvSpPr/>
          <p:nvPr/>
        </p:nvSpPr>
        <p:spPr>
          <a:xfrm>
            <a:off x="9304020" y="53340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4" name="Rectangle 1663"/>
          <p:cNvSpPr/>
          <p:nvPr/>
        </p:nvSpPr>
        <p:spPr>
          <a:xfrm rot="10800000">
            <a:off x="896874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5" name="Rectangle 1664"/>
          <p:cNvSpPr/>
          <p:nvPr/>
        </p:nvSpPr>
        <p:spPr>
          <a:xfrm rot="10800000">
            <a:off x="846582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6" name="Rectangle 1665"/>
          <p:cNvSpPr/>
          <p:nvPr/>
        </p:nvSpPr>
        <p:spPr>
          <a:xfrm rot="10800000">
            <a:off x="813054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7" name="Rectangle 1666"/>
          <p:cNvSpPr/>
          <p:nvPr/>
        </p:nvSpPr>
        <p:spPr>
          <a:xfrm rot="10800000">
            <a:off x="762762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8" name="Rectangle 1667"/>
          <p:cNvSpPr/>
          <p:nvPr/>
        </p:nvSpPr>
        <p:spPr>
          <a:xfrm rot="10800000">
            <a:off x="7292342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0" name="Rectangle 1669"/>
          <p:cNvSpPr/>
          <p:nvPr/>
        </p:nvSpPr>
        <p:spPr>
          <a:xfrm rot="10800000">
            <a:off x="695705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2" name="Rectangle 1671"/>
          <p:cNvSpPr/>
          <p:nvPr/>
        </p:nvSpPr>
        <p:spPr>
          <a:xfrm rot="10800000">
            <a:off x="913638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3" name="Rectangle 1672"/>
          <p:cNvSpPr/>
          <p:nvPr/>
        </p:nvSpPr>
        <p:spPr>
          <a:xfrm rot="10800000">
            <a:off x="9304022" y="25450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4" name="Rectangle 1673"/>
          <p:cNvSpPr/>
          <p:nvPr/>
        </p:nvSpPr>
        <p:spPr>
          <a:xfrm rot="10800000">
            <a:off x="88849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5" name="Rectangle 1674"/>
          <p:cNvSpPr/>
          <p:nvPr/>
        </p:nvSpPr>
        <p:spPr>
          <a:xfrm rot="10800000">
            <a:off x="854963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6" name="Rectangle 1675"/>
          <p:cNvSpPr/>
          <p:nvPr/>
        </p:nvSpPr>
        <p:spPr>
          <a:xfrm rot="10800000">
            <a:off x="7879079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7" name="Rectangle 1676"/>
          <p:cNvSpPr/>
          <p:nvPr/>
        </p:nvSpPr>
        <p:spPr>
          <a:xfrm rot="10800000">
            <a:off x="80467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8" name="Rectangle 1677"/>
          <p:cNvSpPr/>
          <p:nvPr/>
        </p:nvSpPr>
        <p:spPr>
          <a:xfrm rot="10800000">
            <a:off x="754379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9" name="Rectangle 1678"/>
          <p:cNvSpPr/>
          <p:nvPr/>
        </p:nvSpPr>
        <p:spPr>
          <a:xfrm rot="10800000">
            <a:off x="7208516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0" name="Rectangle 1679"/>
          <p:cNvSpPr/>
          <p:nvPr/>
        </p:nvSpPr>
        <p:spPr>
          <a:xfrm rot="10800000">
            <a:off x="737615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1" name="Rectangle 1680"/>
          <p:cNvSpPr/>
          <p:nvPr/>
        </p:nvSpPr>
        <p:spPr>
          <a:xfrm rot="10800000">
            <a:off x="704087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2" name="Rectangle 1681"/>
          <p:cNvSpPr/>
          <p:nvPr/>
        </p:nvSpPr>
        <p:spPr>
          <a:xfrm rot="10800000">
            <a:off x="68732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3" name="Rectangle 1682"/>
          <p:cNvSpPr/>
          <p:nvPr/>
        </p:nvSpPr>
        <p:spPr>
          <a:xfrm rot="10800000">
            <a:off x="9220195" y="23774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4" name="Rectangle 1683"/>
          <p:cNvSpPr/>
          <p:nvPr/>
        </p:nvSpPr>
        <p:spPr>
          <a:xfrm rot="10800000">
            <a:off x="9052556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5" name="Rectangle 1684"/>
          <p:cNvSpPr/>
          <p:nvPr/>
        </p:nvSpPr>
        <p:spPr>
          <a:xfrm rot="10800000">
            <a:off x="863346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6" name="Rectangle 1685"/>
          <p:cNvSpPr/>
          <p:nvPr/>
        </p:nvSpPr>
        <p:spPr>
          <a:xfrm rot="10800000">
            <a:off x="880110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8" name="Rectangle 1687"/>
          <p:cNvSpPr/>
          <p:nvPr/>
        </p:nvSpPr>
        <p:spPr>
          <a:xfrm rot="10800000">
            <a:off x="813054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9" name="Rectangle 1688"/>
          <p:cNvSpPr/>
          <p:nvPr/>
        </p:nvSpPr>
        <p:spPr>
          <a:xfrm rot="10800000">
            <a:off x="7795264" y="22098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0" name="Rectangle 1689"/>
          <p:cNvSpPr/>
          <p:nvPr/>
        </p:nvSpPr>
        <p:spPr>
          <a:xfrm rot="10800000">
            <a:off x="762762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1" name="Rectangle 1690"/>
          <p:cNvSpPr/>
          <p:nvPr/>
        </p:nvSpPr>
        <p:spPr>
          <a:xfrm rot="10800000">
            <a:off x="745998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2" name="Rectangle 1691"/>
          <p:cNvSpPr/>
          <p:nvPr/>
        </p:nvSpPr>
        <p:spPr>
          <a:xfrm rot="10800000">
            <a:off x="712469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3" name="Rectangle 1692"/>
          <p:cNvSpPr/>
          <p:nvPr/>
        </p:nvSpPr>
        <p:spPr>
          <a:xfrm rot="10800000">
            <a:off x="695705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4" name="Rectangle 1693"/>
          <p:cNvSpPr/>
          <p:nvPr/>
        </p:nvSpPr>
        <p:spPr>
          <a:xfrm rot="10800000">
            <a:off x="662177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5" name="Rectangle 1694"/>
          <p:cNvSpPr/>
          <p:nvPr/>
        </p:nvSpPr>
        <p:spPr>
          <a:xfrm rot="10800000">
            <a:off x="9304022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6" name="Rectangle 1695"/>
          <p:cNvSpPr/>
          <p:nvPr/>
        </p:nvSpPr>
        <p:spPr>
          <a:xfrm rot="10800000">
            <a:off x="871727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7" name="Rectangle 1696"/>
          <p:cNvSpPr/>
          <p:nvPr/>
        </p:nvSpPr>
        <p:spPr>
          <a:xfrm rot="10800000">
            <a:off x="838199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8" name="Rectangle 1697"/>
          <p:cNvSpPr/>
          <p:nvPr/>
        </p:nvSpPr>
        <p:spPr>
          <a:xfrm rot="10800000">
            <a:off x="821435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9" name="Rectangle 1698"/>
          <p:cNvSpPr/>
          <p:nvPr/>
        </p:nvSpPr>
        <p:spPr>
          <a:xfrm rot="10800000">
            <a:off x="787907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1" name="Rectangle 1700"/>
          <p:cNvSpPr/>
          <p:nvPr/>
        </p:nvSpPr>
        <p:spPr>
          <a:xfrm rot="10800000">
            <a:off x="737615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2" name="Rectangle 1701"/>
          <p:cNvSpPr/>
          <p:nvPr/>
        </p:nvSpPr>
        <p:spPr>
          <a:xfrm rot="10800000">
            <a:off x="704087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3" name="Rectangle 1702"/>
          <p:cNvSpPr/>
          <p:nvPr/>
        </p:nvSpPr>
        <p:spPr>
          <a:xfrm rot="10800000">
            <a:off x="67055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4" name="Rectangle 1703"/>
          <p:cNvSpPr/>
          <p:nvPr/>
        </p:nvSpPr>
        <p:spPr>
          <a:xfrm rot="10800000">
            <a:off x="9220195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6" name="Rectangle 1705"/>
          <p:cNvSpPr/>
          <p:nvPr/>
        </p:nvSpPr>
        <p:spPr>
          <a:xfrm>
            <a:off x="67894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7" name="Rectangle 1706"/>
          <p:cNvSpPr/>
          <p:nvPr/>
        </p:nvSpPr>
        <p:spPr>
          <a:xfrm>
            <a:off x="687323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8" name="Rectangle 1707"/>
          <p:cNvSpPr/>
          <p:nvPr/>
        </p:nvSpPr>
        <p:spPr>
          <a:xfrm>
            <a:off x="729234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9" name="Rectangle 1708"/>
          <p:cNvSpPr/>
          <p:nvPr/>
        </p:nvSpPr>
        <p:spPr>
          <a:xfrm>
            <a:off x="779526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1" name="Rectangle 1710"/>
          <p:cNvSpPr/>
          <p:nvPr/>
        </p:nvSpPr>
        <p:spPr>
          <a:xfrm>
            <a:off x="72085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3" name="Rectangle 1712"/>
          <p:cNvSpPr/>
          <p:nvPr/>
        </p:nvSpPr>
        <p:spPr>
          <a:xfrm>
            <a:off x="75438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4" name="Rectangle 1713"/>
          <p:cNvSpPr/>
          <p:nvPr/>
        </p:nvSpPr>
        <p:spPr>
          <a:xfrm>
            <a:off x="796290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5" name="Rectangle 1714"/>
          <p:cNvSpPr/>
          <p:nvPr/>
        </p:nvSpPr>
        <p:spPr>
          <a:xfrm>
            <a:off x="846582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6" name="Rectangle 1715"/>
          <p:cNvSpPr/>
          <p:nvPr/>
        </p:nvSpPr>
        <p:spPr>
          <a:xfrm>
            <a:off x="804672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7" name="Rectangle 1716"/>
          <p:cNvSpPr/>
          <p:nvPr/>
        </p:nvSpPr>
        <p:spPr>
          <a:xfrm>
            <a:off x="83820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8" name="Rectangle 1717"/>
          <p:cNvSpPr/>
          <p:nvPr/>
        </p:nvSpPr>
        <p:spPr>
          <a:xfrm>
            <a:off x="821436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9" name="Rectangle 1718"/>
          <p:cNvSpPr/>
          <p:nvPr/>
        </p:nvSpPr>
        <p:spPr>
          <a:xfrm>
            <a:off x="863346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0" name="Rectangle 1719"/>
          <p:cNvSpPr/>
          <p:nvPr/>
        </p:nvSpPr>
        <p:spPr>
          <a:xfrm>
            <a:off x="880110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2" name="Rectangle 1721"/>
          <p:cNvSpPr/>
          <p:nvPr/>
        </p:nvSpPr>
        <p:spPr>
          <a:xfrm>
            <a:off x="8968742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3" name="Rectangle 1722"/>
          <p:cNvSpPr/>
          <p:nvPr/>
        </p:nvSpPr>
        <p:spPr>
          <a:xfrm>
            <a:off x="854964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4" name="Rectangle 1723"/>
          <p:cNvSpPr/>
          <p:nvPr/>
        </p:nvSpPr>
        <p:spPr>
          <a:xfrm>
            <a:off x="9052558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5" name="Rectangle 1724"/>
          <p:cNvSpPr/>
          <p:nvPr/>
        </p:nvSpPr>
        <p:spPr>
          <a:xfrm>
            <a:off x="88849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6" name="Rectangle 1725"/>
          <p:cNvSpPr/>
          <p:nvPr/>
        </p:nvSpPr>
        <p:spPr>
          <a:xfrm>
            <a:off x="9220198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7" name="Rectangle 1726"/>
          <p:cNvSpPr/>
          <p:nvPr/>
        </p:nvSpPr>
        <p:spPr>
          <a:xfrm>
            <a:off x="9304021" y="15392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9" name="Rectangle 1728"/>
          <p:cNvSpPr/>
          <p:nvPr/>
        </p:nvSpPr>
        <p:spPr>
          <a:xfrm rot="10800000">
            <a:off x="846582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0" name="Rectangle 1729"/>
          <p:cNvSpPr/>
          <p:nvPr/>
        </p:nvSpPr>
        <p:spPr>
          <a:xfrm rot="10800000">
            <a:off x="829818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2" name="Rectangle 1731"/>
          <p:cNvSpPr/>
          <p:nvPr/>
        </p:nvSpPr>
        <p:spPr>
          <a:xfrm rot="10800000">
            <a:off x="7627624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4" name="Rectangle 1733"/>
          <p:cNvSpPr/>
          <p:nvPr/>
        </p:nvSpPr>
        <p:spPr>
          <a:xfrm rot="10800000">
            <a:off x="7459983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5" name="Rectangle 1734"/>
          <p:cNvSpPr/>
          <p:nvPr/>
        </p:nvSpPr>
        <p:spPr>
          <a:xfrm rot="10800000">
            <a:off x="6621777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6" name="Rectangle 1735"/>
          <p:cNvSpPr/>
          <p:nvPr/>
        </p:nvSpPr>
        <p:spPr>
          <a:xfrm rot="10800000">
            <a:off x="9304022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7" name="Rectangle 1736"/>
          <p:cNvSpPr/>
          <p:nvPr/>
        </p:nvSpPr>
        <p:spPr>
          <a:xfrm rot="10800000">
            <a:off x="888491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9" name="Rectangle 1738"/>
          <p:cNvSpPr/>
          <p:nvPr/>
        </p:nvSpPr>
        <p:spPr>
          <a:xfrm rot="10800000">
            <a:off x="838200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0" name="Rectangle 1739"/>
          <p:cNvSpPr/>
          <p:nvPr/>
        </p:nvSpPr>
        <p:spPr>
          <a:xfrm rot="10800000">
            <a:off x="787907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1" name="Rectangle 1740"/>
          <p:cNvSpPr/>
          <p:nvPr/>
        </p:nvSpPr>
        <p:spPr>
          <a:xfrm rot="10800000">
            <a:off x="80467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2" name="Rectangle 1741"/>
          <p:cNvSpPr/>
          <p:nvPr/>
        </p:nvSpPr>
        <p:spPr>
          <a:xfrm rot="10800000">
            <a:off x="771143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3" name="Rectangle 1742"/>
          <p:cNvSpPr/>
          <p:nvPr/>
        </p:nvSpPr>
        <p:spPr>
          <a:xfrm rot="10800000">
            <a:off x="754379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4" name="Rectangle 1743"/>
          <p:cNvSpPr/>
          <p:nvPr/>
        </p:nvSpPr>
        <p:spPr>
          <a:xfrm rot="10800000">
            <a:off x="720851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5" name="Rectangle 1744"/>
          <p:cNvSpPr/>
          <p:nvPr/>
        </p:nvSpPr>
        <p:spPr>
          <a:xfrm rot="10800000">
            <a:off x="737615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6" name="Rectangle 1745"/>
          <p:cNvSpPr/>
          <p:nvPr/>
        </p:nvSpPr>
        <p:spPr>
          <a:xfrm rot="10800000">
            <a:off x="704087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7" name="Rectangle 1746"/>
          <p:cNvSpPr/>
          <p:nvPr/>
        </p:nvSpPr>
        <p:spPr>
          <a:xfrm rot="10800000">
            <a:off x="687323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8" name="Rectangle 1747"/>
          <p:cNvSpPr/>
          <p:nvPr/>
        </p:nvSpPr>
        <p:spPr>
          <a:xfrm rot="10800000">
            <a:off x="67055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9" name="Rectangle 1748"/>
          <p:cNvSpPr/>
          <p:nvPr/>
        </p:nvSpPr>
        <p:spPr>
          <a:xfrm rot="10800000">
            <a:off x="9220198" y="17068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0" name="Rectangle 1749"/>
          <p:cNvSpPr/>
          <p:nvPr/>
        </p:nvSpPr>
        <p:spPr>
          <a:xfrm rot="10800000">
            <a:off x="695705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1" name="Rectangle 1750"/>
          <p:cNvSpPr/>
          <p:nvPr/>
        </p:nvSpPr>
        <p:spPr>
          <a:xfrm rot="10800000">
            <a:off x="712469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2" name="Rectangle 1751"/>
          <p:cNvSpPr/>
          <p:nvPr/>
        </p:nvSpPr>
        <p:spPr>
          <a:xfrm rot="10800000">
            <a:off x="68732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4" name="Rectangle 1753"/>
          <p:cNvSpPr/>
          <p:nvPr/>
        </p:nvSpPr>
        <p:spPr>
          <a:xfrm rot="10800000">
            <a:off x="72085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5" name="Rectangle 1754"/>
          <p:cNvSpPr/>
          <p:nvPr/>
        </p:nvSpPr>
        <p:spPr>
          <a:xfrm rot="10800000">
            <a:off x="7292342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6" name="Rectangle 1755"/>
          <p:cNvSpPr/>
          <p:nvPr/>
        </p:nvSpPr>
        <p:spPr>
          <a:xfrm>
            <a:off x="8717285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7" name="Rectangle 1756"/>
          <p:cNvSpPr/>
          <p:nvPr/>
        </p:nvSpPr>
        <p:spPr>
          <a:xfrm>
            <a:off x="9052561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8" name="Rectangle 1757"/>
          <p:cNvSpPr/>
          <p:nvPr/>
        </p:nvSpPr>
        <p:spPr>
          <a:xfrm>
            <a:off x="8884922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9" name="Rectangle 1758"/>
          <p:cNvSpPr/>
          <p:nvPr/>
        </p:nvSpPr>
        <p:spPr>
          <a:xfrm>
            <a:off x="863346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0" name="Rectangle 1759"/>
          <p:cNvSpPr/>
          <p:nvPr/>
        </p:nvSpPr>
        <p:spPr>
          <a:xfrm>
            <a:off x="8968742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1" name="Rectangle 1760"/>
          <p:cNvSpPr/>
          <p:nvPr/>
        </p:nvSpPr>
        <p:spPr>
          <a:xfrm>
            <a:off x="838200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2" name="Rectangle 1761"/>
          <p:cNvSpPr/>
          <p:nvPr/>
        </p:nvSpPr>
        <p:spPr>
          <a:xfrm>
            <a:off x="846582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3" name="Rectangle 1762"/>
          <p:cNvSpPr/>
          <p:nvPr/>
        </p:nvSpPr>
        <p:spPr>
          <a:xfrm>
            <a:off x="73761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4" name="Rectangle 1763"/>
          <p:cNvSpPr/>
          <p:nvPr/>
        </p:nvSpPr>
        <p:spPr>
          <a:xfrm>
            <a:off x="7208520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5" name="Rectangle 1764"/>
          <p:cNvSpPr/>
          <p:nvPr/>
        </p:nvSpPr>
        <p:spPr>
          <a:xfrm rot="10800000">
            <a:off x="720851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6" name="Rectangle 1765"/>
          <p:cNvSpPr/>
          <p:nvPr/>
        </p:nvSpPr>
        <p:spPr>
          <a:xfrm rot="10800000">
            <a:off x="7459983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8" name="Rectangle 1767"/>
          <p:cNvSpPr/>
          <p:nvPr/>
        </p:nvSpPr>
        <p:spPr>
          <a:xfrm rot="10800000">
            <a:off x="754379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0" name="Rectangle 1769"/>
          <p:cNvSpPr/>
          <p:nvPr/>
        </p:nvSpPr>
        <p:spPr>
          <a:xfrm>
            <a:off x="846582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1" name="Rectangle 1770"/>
          <p:cNvSpPr/>
          <p:nvPr/>
        </p:nvSpPr>
        <p:spPr>
          <a:xfrm>
            <a:off x="880110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2" name="Rectangle 1771"/>
          <p:cNvSpPr/>
          <p:nvPr/>
        </p:nvSpPr>
        <p:spPr>
          <a:xfrm>
            <a:off x="8717283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3" name="Rectangle 1772"/>
          <p:cNvSpPr/>
          <p:nvPr/>
        </p:nvSpPr>
        <p:spPr>
          <a:xfrm rot="10800000">
            <a:off x="846581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4" name="Rectangle 1773"/>
          <p:cNvSpPr/>
          <p:nvPr/>
        </p:nvSpPr>
        <p:spPr>
          <a:xfrm rot="10800000">
            <a:off x="8968741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5" name="Rectangle 1774"/>
          <p:cNvSpPr/>
          <p:nvPr/>
        </p:nvSpPr>
        <p:spPr>
          <a:xfrm rot="10800000">
            <a:off x="88849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6" name="Rectangle 1775"/>
          <p:cNvSpPr/>
          <p:nvPr/>
        </p:nvSpPr>
        <p:spPr>
          <a:xfrm>
            <a:off x="670559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7" name="Rectangle 1776"/>
          <p:cNvSpPr/>
          <p:nvPr/>
        </p:nvSpPr>
        <p:spPr>
          <a:xfrm>
            <a:off x="678941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8" name="Rectangle 1777"/>
          <p:cNvSpPr/>
          <p:nvPr/>
        </p:nvSpPr>
        <p:spPr>
          <a:xfrm>
            <a:off x="670559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9" name="Rectangle 1778"/>
          <p:cNvSpPr/>
          <p:nvPr/>
        </p:nvSpPr>
        <p:spPr>
          <a:xfrm rot="10800000">
            <a:off x="90525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1" name="Rectangle 1780"/>
          <p:cNvSpPr/>
          <p:nvPr/>
        </p:nvSpPr>
        <p:spPr>
          <a:xfrm rot="10800000">
            <a:off x="8968741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2" name="Rectangle 1781"/>
          <p:cNvSpPr/>
          <p:nvPr/>
        </p:nvSpPr>
        <p:spPr>
          <a:xfrm rot="10800000">
            <a:off x="91363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3" name="Rectangle 1782"/>
          <p:cNvSpPr/>
          <p:nvPr/>
        </p:nvSpPr>
        <p:spPr>
          <a:xfrm rot="10800000">
            <a:off x="9052555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4" name="Rectangle 1783"/>
          <p:cNvSpPr/>
          <p:nvPr/>
        </p:nvSpPr>
        <p:spPr>
          <a:xfrm rot="10800000">
            <a:off x="9136375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5" name="Rectangle 1784"/>
          <p:cNvSpPr/>
          <p:nvPr/>
        </p:nvSpPr>
        <p:spPr>
          <a:xfrm rot="10800000">
            <a:off x="871727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6" name="Rectangle 1785"/>
          <p:cNvSpPr/>
          <p:nvPr/>
        </p:nvSpPr>
        <p:spPr>
          <a:xfrm rot="10800000">
            <a:off x="86334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7" name="Rectangle 1786"/>
          <p:cNvSpPr/>
          <p:nvPr/>
        </p:nvSpPr>
        <p:spPr>
          <a:xfrm rot="10800000">
            <a:off x="880110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9" name="Rectangle 1788"/>
          <p:cNvSpPr/>
          <p:nvPr/>
        </p:nvSpPr>
        <p:spPr>
          <a:xfrm rot="10800000">
            <a:off x="829818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0" name="Rectangle 1789"/>
          <p:cNvSpPr/>
          <p:nvPr/>
        </p:nvSpPr>
        <p:spPr>
          <a:xfrm rot="10800000">
            <a:off x="83819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1" name="Rectangle 1790"/>
          <p:cNvSpPr/>
          <p:nvPr/>
        </p:nvSpPr>
        <p:spPr>
          <a:xfrm rot="10800000">
            <a:off x="821435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2" name="Rectangle 1791"/>
          <p:cNvSpPr/>
          <p:nvPr/>
        </p:nvSpPr>
        <p:spPr>
          <a:xfrm rot="10800000">
            <a:off x="829818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3" name="Rectangle 1792"/>
          <p:cNvSpPr/>
          <p:nvPr/>
        </p:nvSpPr>
        <p:spPr>
          <a:xfrm rot="10800000">
            <a:off x="804671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4" name="Rectangle 1793"/>
          <p:cNvSpPr/>
          <p:nvPr/>
        </p:nvSpPr>
        <p:spPr>
          <a:xfrm>
            <a:off x="8968738" y="1981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5" name="Rectangle 1794"/>
          <p:cNvSpPr/>
          <p:nvPr/>
        </p:nvSpPr>
        <p:spPr>
          <a:xfrm>
            <a:off x="7711442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6" name="Rectangle 1795"/>
          <p:cNvSpPr/>
          <p:nvPr/>
        </p:nvSpPr>
        <p:spPr>
          <a:xfrm>
            <a:off x="838200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7" name="Rectangle 1796"/>
          <p:cNvSpPr/>
          <p:nvPr/>
        </p:nvSpPr>
        <p:spPr>
          <a:xfrm>
            <a:off x="87172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8" name="Rectangle 1797"/>
          <p:cNvSpPr/>
          <p:nvPr/>
        </p:nvSpPr>
        <p:spPr>
          <a:xfrm>
            <a:off x="7376164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9" name="Rectangle 1798"/>
          <p:cNvSpPr/>
          <p:nvPr/>
        </p:nvSpPr>
        <p:spPr>
          <a:xfrm>
            <a:off x="7711445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0" name="Rectangle 1799"/>
          <p:cNvSpPr/>
          <p:nvPr/>
        </p:nvSpPr>
        <p:spPr>
          <a:xfrm>
            <a:off x="6873239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2" name="Rectangle 1801"/>
          <p:cNvSpPr/>
          <p:nvPr/>
        </p:nvSpPr>
        <p:spPr>
          <a:xfrm>
            <a:off x="695705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3" name="Rectangle 1802"/>
          <p:cNvSpPr/>
          <p:nvPr/>
        </p:nvSpPr>
        <p:spPr>
          <a:xfrm>
            <a:off x="7292343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4" name="Rectangle 1803"/>
          <p:cNvSpPr/>
          <p:nvPr/>
        </p:nvSpPr>
        <p:spPr>
          <a:xfrm>
            <a:off x="745998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5" name="Rectangle 1804"/>
          <p:cNvSpPr/>
          <p:nvPr/>
        </p:nvSpPr>
        <p:spPr>
          <a:xfrm>
            <a:off x="73761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6" name="Rectangle 1805"/>
          <p:cNvSpPr/>
          <p:nvPr/>
        </p:nvSpPr>
        <p:spPr>
          <a:xfrm>
            <a:off x="771144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7" name="Rectangle 1806"/>
          <p:cNvSpPr/>
          <p:nvPr/>
        </p:nvSpPr>
        <p:spPr>
          <a:xfrm>
            <a:off x="712470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8" name="Rectangle 1807"/>
          <p:cNvSpPr/>
          <p:nvPr/>
        </p:nvSpPr>
        <p:spPr>
          <a:xfrm>
            <a:off x="704087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9" name="Rectangle 1808"/>
          <p:cNvSpPr/>
          <p:nvPr/>
        </p:nvSpPr>
        <p:spPr>
          <a:xfrm>
            <a:off x="7627625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0" name="Rectangle 1809"/>
          <p:cNvSpPr/>
          <p:nvPr/>
        </p:nvSpPr>
        <p:spPr>
          <a:xfrm>
            <a:off x="7711442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1" name="Rectangle 1810"/>
          <p:cNvSpPr/>
          <p:nvPr/>
        </p:nvSpPr>
        <p:spPr>
          <a:xfrm>
            <a:off x="712470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3" name="Rectangle 1812"/>
          <p:cNvSpPr/>
          <p:nvPr/>
        </p:nvSpPr>
        <p:spPr>
          <a:xfrm>
            <a:off x="796290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4" name="Rectangle 1813"/>
          <p:cNvSpPr/>
          <p:nvPr/>
        </p:nvSpPr>
        <p:spPr>
          <a:xfrm>
            <a:off x="7879081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5" name="Rectangle 1814"/>
          <p:cNvSpPr/>
          <p:nvPr/>
        </p:nvSpPr>
        <p:spPr>
          <a:xfrm>
            <a:off x="7795264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6" name="Rectangle 1815"/>
          <p:cNvSpPr/>
          <p:nvPr/>
        </p:nvSpPr>
        <p:spPr>
          <a:xfrm>
            <a:off x="7879083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7" name="Rectangle 1816"/>
          <p:cNvSpPr/>
          <p:nvPr/>
        </p:nvSpPr>
        <p:spPr>
          <a:xfrm>
            <a:off x="7962904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8" name="Rectangle 1817"/>
          <p:cNvSpPr/>
          <p:nvPr/>
        </p:nvSpPr>
        <p:spPr>
          <a:xfrm>
            <a:off x="8298184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9" name="Rectangle 1818"/>
          <p:cNvSpPr/>
          <p:nvPr/>
        </p:nvSpPr>
        <p:spPr>
          <a:xfrm rot="10800000">
            <a:off x="854964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0" name="Rectangle 1819"/>
          <p:cNvSpPr/>
          <p:nvPr/>
        </p:nvSpPr>
        <p:spPr>
          <a:xfrm rot="10800000">
            <a:off x="8214361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1" name="Rectangle 1820"/>
          <p:cNvSpPr/>
          <p:nvPr/>
        </p:nvSpPr>
        <p:spPr>
          <a:xfrm>
            <a:off x="6957062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3" name="Rectangle 1822"/>
          <p:cNvSpPr/>
          <p:nvPr/>
        </p:nvSpPr>
        <p:spPr>
          <a:xfrm rot="10800000">
            <a:off x="771143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4" name="Rectangle 1823"/>
          <p:cNvSpPr/>
          <p:nvPr/>
        </p:nvSpPr>
        <p:spPr>
          <a:xfrm rot="10800000">
            <a:off x="779526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5" name="Rectangle 1824"/>
          <p:cNvSpPr/>
          <p:nvPr/>
        </p:nvSpPr>
        <p:spPr>
          <a:xfrm rot="10800000">
            <a:off x="7962904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6" name="Rectangle 1825"/>
          <p:cNvSpPr/>
          <p:nvPr/>
        </p:nvSpPr>
        <p:spPr>
          <a:xfrm rot="10800000">
            <a:off x="771143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7" name="Rectangle 1826"/>
          <p:cNvSpPr/>
          <p:nvPr/>
        </p:nvSpPr>
        <p:spPr>
          <a:xfrm rot="10800000">
            <a:off x="796290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8" name="Rectangle 1827"/>
          <p:cNvSpPr/>
          <p:nvPr/>
        </p:nvSpPr>
        <p:spPr>
          <a:xfrm rot="10800000">
            <a:off x="80467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9" name="Rectangle 1828"/>
          <p:cNvSpPr/>
          <p:nvPr/>
        </p:nvSpPr>
        <p:spPr>
          <a:xfrm rot="10800000">
            <a:off x="796290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0" name="Rectangle 1829"/>
          <p:cNvSpPr/>
          <p:nvPr/>
        </p:nvSpPr>
        <p:spPr>
          <a:xfrm rot="10800000">
            <a:off x="77952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1" name="Rectangle 1830"/>
          <p:cNvSpPr/>
          <p:nvPr/>
        </p:nvSpPr>
        <p:spPr>
          <a:xfrm rot="10800000">
            <a:off x="78790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2" name="Rectangle 1831"/>
          <p:cNvSpPr/>
          <p:nvPr/>
        </p:nvSpPr>
        <p:spPr>
          <a:xfrm rot="10800000">
            <a:off x="863346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3" name="Rectangle 1832"/>
          <p:cNvSpPr/>
          <p:nvPr/>
        </p:nvSpPr>
        <p:spPr>
          <a:xfrm rot="10800000">
            <a:off x="854963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4" name="Rectangle 1833"/>
          <p:cNvSpPr/>
          <p:nvPr/>
        </p:nvSpPr>
        <p:spPr>
          <a:xfrm rot="10800000">
            <a:off x="6789417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6" name="Rectangle 1835"/>
          <p:cNvSpPr/>
          <p:nvPr/>
        </p:nvSpPr>
        <p:spPr>
          <a:xfrm rot="10800000">
            <a:off x="7124699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7" name="Rectangle 1836"/>
          <p:cNvSpPr/>
          <p:nvPr/>
        </p:nvSpPr>
        <p:spPr>
          <a:xfrm rot="10800000">
            <a:off x="7292342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8" name="Rectangle 1837"/>
          <p:cNvSpPr/>
          <p:nvPr/>
        </p:nvSpPr>
        <p:spPr>
          <a:xfrm rot="10800000">
            <a:off x="745998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0" name="Rectangle 1839"/>
          <p:cNvSpPr/>
          <p:nvPr/>
        </p:nvSpPr>
        <p:spPr>
          <a:xfrm>
            <a:off x="653796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1" name="Rectangle 1840"/>
          <p:cNvSpPr/>
          <p:nvPr/>
        </p:nvSpPr>
        <p:spPr>
          <a:xfrm rot="10800000">
            <a:off x="653795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2" name="Rectangle 1841"/>
          <p:cNvSpPr/>
          <p:nvPr/>
        </p:nvSpPr>
        <p:spPr>
          <a:xfrm>
            <a:off x="6537962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3" name="Rectangle 1842"/>
          <p:cNvSpPr/>
          <p:nvPr/>
        </p:nvSpPr>
        <p:spPr>
          <a:xfrm>
            <a:off x="65379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4" name="Rectangle 1843"/>
          <p:cNvSpPr/>
          <p:nvPr/>
        </p:nvSpPr>
        <p:spPr>
          <a:xfrm rot="10800000">
            <a:off x="653795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5" name="Rectangle 1844"/>
          <p:cNvSpPr/>
          <p:nvPr/>
        </p:nvSpPr>
        <p:spPr>
          <a:xfrm rot="10800000">
            <a:off x="653795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9" name="Rectangle 1848"/>
          <p:cNvSpPr/>
          <p:nvPr/>
        </p:nvSpPr>
        <p:spPr>
          <a:xfrm>
            <a:off x="662177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0" name="Rectangle 1849"/>
          <p:cNvSpPr/>
          <p:nvPr/>
        </p:nvSpPr>
        <p:spPr>
          <a:xfrm>
            <a:off x="662177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1" name="Rectangle 1850"/>
          <p:cNvSpPr/>
          <p:nvPr/>
        </p:nvSpPr>
        <p:spPr>
          <a:xfrm>
            <a:off x="662177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2" name="Rectangle 1851"/>
          <p:cNvSpPr/>
          <p:nvPr/>
        </p:nvSpPr>
        <p:spPr>
          <a:xfrm rot="10800000">
            <a:off x="6621777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3" name="Rectangle 1852"/>
          <p:cNvSpPr/>
          <p:nvPr/>
        </p:nvSpPr>
        <p:spPr>
          <a:xfrm rot="10800000">
            <a:off x="67055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4" name="TextBox 1853"/>
          <p:cNvSpPr txBox="1"/>
          <p:nvPr/>
        </p:nvSpPr>
        <p:spPr>
          <a:xfrm>
            <a:off x="7818210" y="329946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graphicFrame>
        <p:nvGraphicFramePr>
          <p:cNvPr id="1855" name="Table 1854"/>
          <p:cNvGraphicFramePr>
            <a:graphicFrameLocks noGrp="1"/>
          </p:cNvGraphicFramePr>
          <p:nvPr/>
        </p:nvGraphicFramePr>
        <p:xfrm>
          <a:off x="6454140" y="4066675"/>
          <a:ext cx="1341120" cy="3051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obs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0.164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0.225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0.094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0.112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0.260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0.146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56" name="TextBox 1855"/>
          <p:cNvSpPr txBox="1"/>
          <p:nvPr/>
        </p:nvSpPr>
        <p:spPr>
          <a:xfrm>
            <a:off x="7916134" y="7000375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(c)</a:t>
            </a:r>
          </a:p>
        </p:txBody>
      </p:sp>
      <p:sp>
        <p:nvSpPr>
          <p:cNvPr id="1857" name="Right Brace 1856"/>
          <p:cNvSpPr/>
          <p:nvPr/>
        </p:nvSpPr>
        <p:spPr>
          <a:xfrm>
            <a:off x="7795260" y="4066675"/>
            <a:ext cx="335280" cy="2849880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58" name="TextBox 1857"/>
          <p:cNvSpPr txBox="1"/>
          <p:nvPr/>
        </p:nvSpPr>
        <p:spPr>
          <a:xfrm>
            <a:off x="8046716" y="5323975"/>
            <a:ext cx="419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h </a:t>
            </a:r>
          </a:p>
        </p:txBody>
      </p:sp>
      <p:sp>
        <p:nvSpPr>
          <p:cNvPr id="1859" name="TextBox 1858"/>
          <p:cNvSpPr txBox="1"/>
          <p:nvPr/>
        </p:nvSpPr>
        <p:spPr>
          <a:xfrm>
            <a:off x="7963870" y="6329815"/>
            <a:ext cx="609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/>
              <a:t>q(r)</a:t>
            </a:r>
          </a:p>
        </p:txBody>
      </p:sp>
      <p:sp>
        <p:nvSpPr>
          <p:cNvPr id="1860" name="TextBox 1859"/>
          <p:cNvSpPr txBox="1"/>
          <p:nvPr/>
        </p:nvSpPr>
        <p:spPr>
          <a:xfrm>
            <a:off x="7901984" y="3010870"/>
            <a:ext cx="30328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 i="1" dirty="0"/>
              <a:t>q</a:t>
            </a:r>
          </a:p>
        </p:txBody>
      </p:sp>
      <p:graphicFrame>
        <p:nvGraphicFramePr>
          <p:cNvPr id="1861" name="Table 1860"/>
          <p:cNvGraphicFramePr>
            <a:graphicFrameLocks noGrp="1"/>
          </p:cNvGraphicFramePr>
          <p:nvPr/>
        </p:nvGraphicFramePr>
        <p:xfrm>
          <a:off x="8549640" y="4077153"/>
          <a:ext cx="1341120" cy="3051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eq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3" name="Right Arrow 1862"/>
          <p:cNvSpPr/>
          <p:nvPr/>
        </p:nvSpPr>
        <p:spPr>
          <a:xfrm>
            <a:off x="8298180" y="5407795"/>
            <a:ext cx="251460" cy="2514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64" name="TextBox 1863"/>
          <p:cNvSpPr txBox="1"/>
          <p:nvPr/>
        </p:nvSpPr>
        <p:spPr>
          <a:xfrm>
            <a:off x="6322478" y="3728121"/>
            <a:ext cx="14555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Observed from </a:t>
            </a:r>
          </a:p>
        </p:txBody>
      </p:sp>
      <p:graphicFrame>
        <p:nvGraphicFramePr>
          <p:cNvPr id="1865" name="Object 1864"/>
          <p:cNvGraphicFramePr>
            <a:graphicFrameLocks noChangeAspect="1"/>
          </p:cNvGraphicFramePr>
          <p:nvPr/>
        </p:nvGraphicFramePr>
        <p:xfrm>
          <a:off x="7670605" y="3717425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64880" progId="Equation.3">
                  <p:embed/>
                </p:oleObj>
              </mc:Choice>
              <mc:Fallback>
                <p:oleObj name="Equation" r:id="rId4" imgW="177480" imgH="164880" progId="Equation.3">
                  <p:embed/>
                  <p:pic>
                    <p:nvPicPr>
                      <p:cNvPr id="1865" name="Object 1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605" y="3717425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436621" y="6316980"/>
          <a:ext cx="375444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164880" progId="Equation.3">
                  <p:embed/>
                </p:oleObj>
              </mc:Choice>
              <mc:Fallback>
                <p:oleObj name="Equation" r:id="rId6" imgW="177480" imgH="16488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621" y="6316980"/>
                        <a:ext cx="375444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6" name="TextBox 1865"/>
          <p:cNvSpPr txBox="1"/>
          <p:nvPr/>
        </p:nvSpPr>
        <p:spPr>
          <a:xfrm>
            <a:off x="2011681" y="6316981"/>
            <a:ext cx="147489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External system</a:t>
            </a:r>
          </a:p>
        </p:txBody>
      </p:sp>
      <p:sp>
        <p:nvSpPr>
          <p:cNvPr id="1867" name="TextBox 1866"/>
          <p:cNvSpPr txBox="1"/>
          <p:nvPr/>
        </p:nvSpPr>
        <p:spPr>
          <a:xfrm>
            <a:off x="8298182" y="3303289"/>
            <a:ext cx="176021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0" b="1" i="1" dirty="0"/>
              <a:t>q</a:t>
            </a:r>
            <a:r>
              <a:rPr lang="en-US" sz="1540" b="1" dirty="0"/>
              <a:t> (config. values): Computed equilibrium values</a:t>
            </a:r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FAA5A478-5E44-496C-B0A0-EE7DCA5AE332}"/>
              </a:ext>
            </a:extLst>
          </p:cNvPr>
          <p:cNvSpPr/>
          <p:nvPr/>
        </p:nvSpPr>
        <p:spPr>
          <a:xfrm>
            <a:off x="487834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E2CB6697-1FCC-47EF-904C-EED420C340D4}"/>
              </a:ext>
            </a:extLst>
          </p:cNvPr>
          <p:cNvSpPr/>
          <p:nvPr/>
        </p:nvSpPr>
        <p:spPr>
          <a:xfrm>
            <a:off x="543155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5" name="Rectangle 1394">
            <a:extLst>
              <a:ext uri="{FF2B5EF4-FFF2-40B4-BE49-F238E27FC236}">
                <a16:creationId xmlns:a16="http://schemas.microsoft.com/office/drawing/2014/main" id="{ABA4F2EC-2D24-4DCB-8DF4-83371CBAB4A7}"/>
              </a:ext>
            </a:extLst>
          </p:cNvPr>
          <p:cNvSpPr/>
          <p:nvPr/>
        </p:nvSpPr>
        <p:spPr>
          <a:xfrm>
            <a:off x="1098057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6" name="Rectangle 1395">
            <a:extLst>
              <a:ext uri="{FF2B5EF4-FFF2-40B4-BE49-F238E27FC236}">
                <a16:creationId xmlns:a16="http://schemas.microsoft.com/office/drawing/2014/main" id="{2A4DD4BF-E402-4F75-8A9B-5689B03ADBF6}"/>
              </a:ext>
            </a:extLst>
          </p:cNvPr>
          <p:cNvSpPr/>
          <p:nvPr/>
        </p:nvSpPr>
        <p:spPr>
          <a:xfrm>
            <a:off x="561596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7" name="Rectangle 1396">
            <a:extLst>
              <a:ext uri="{FF2B5EF4-FFF2-40B4-BE49-F238E27FC236}">
                <a16:creationId xmlns:a16="http://schemas.microsoft.com/office/drawing/2014/main" id="{31D01BFE-75B9-4CB4-B8DD-7E7AFFE98069}"/>
              </a:ext>
            </a:extLst>
          </p:cNvPr>
          <p:cNvSpPr/>
          <p:nvPr/>
        </p:nvSpPr>
        <p:spPr>
          <a:xfrm>
            <a:off x="14668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095D93ED-82C8-4018-B1CB-F9C8CEAD0284}"/>
              </a:ext>
            </a:extLst>
          </p:cNvPr>
          <p:cNvSpPr/>
          <p:nvPr/>
        </p:nvSpPr>
        <p:spPr>
          <a:xfrm>
            <a:off x="17603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9599851D-4768-4469-8E63-DC677990B8EA}"/>
              </a:ext>
            </a:extLst>
          </p:cNvPr>
          <p:cNvSpPr/>
          <p:nvPr/>
        </p:nvSpPr>
        <p:spPr>
          <a:xfrm>
            <a:off x="543156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0" name="Rectangle 1399">
            <a:extLst>
              <a:ext uri="{FF2B5EF4-FFF2-40B4-BE49-F238E27FC236}">
                <a16:creationId xmlns:a16="http://schemas.microsoft.com/office/drawing/2014/main" id="{F7F9E1BF-DC99-4335-BA9B-3F3292AC3FAC}"/>
              </a:ext>
            </a:extLst>
          </p:cNvPr>
          <p:cNvSpPr/>
          <p:nvPr/>
        </p:nvSpPr>
        <p:spPr>
          <a:xfrm>
            <a:off x="478614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1" name="Rectangle 1400">
            <a:extLst>
              <a:ext uri="{FF2B5EF4-FFF2-40B4-BE49-F238E27FC236}">
                <a16:creationId xmlns:a16="http://schemas.microsoft.com/office/drawing/2014/main" id="{38C62442-1FC4-4B51-9688-E666CC5399A3}"/>
              </a:ext>
            </a:extLst>
          </p:cNvPr>
          <p:cNvSpPr/>
          <p:nvPr/>
        </p:nvSpPr>
        <p:spPr>
          <a:xfrm>
            <a:off x="404853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2" name="Rectangle 1401">
            <a:extLst>
              <a:ext uri="{FF2B5EF4-FFF2-40B4-BE49-F238E27FC236}">
                <a16:creationId xmlns:a16="http://schemas.microsoft.com/office/drawing/2014/main" id="{ACBC2857-296E-4CF1-9291-11200F7FF872}"/>
              </a:ext>
            </a:extLst>
          </p:cNvPr>
          <p:cNvSpPr/>
          <p:nvPr/>
        </p:nvSpPr>
        <p:spPr>
          <a:xfrm rot="10800000">
            <a:off x="3218704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3" name="Rectangle 1402">
            <a:extLst>
              <a:ext uri="{FF2B5EF4-FFF2-40B4-BE49-F238E27FC236}">
                <a16:creationId xmlns:a16="http://schemas.microsoft.com/office/drawing/2014/main" id="{098AC2E1-D598-45BB-BB31-3162F9DEB93D}"/>
              </a:ext>
            </a:extLst>
          </p:cNvPr>
          <p:cNvSpPr/>
          <p:nvPr/>
        </p:nvSpPr>
        <p:spPr>
          <a:xfrm rot="10800000">
            <a:off x="358751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4" name="Rectangle 1403">
            <a:extLst>
              <a:ext uri="{FF2B5EF4-FFF2-40B4-BE49-F238E27FC236}">
                <a16:creationId xmlns:a16="http://schemas.microsoft.com/office/drawing/2014/main" id="{6C3B1197-B8BC-4A3D-8A18-23D20D494557}"/>
              </a:ext>
            </a:extLst>
          </p:cNvPr>
          <p:cNvSpPr/>
          <p:nvPr/>
        </p:nvSpPr>
        <p:spPr>
          <a:xfrm rot="10800000">
            <a:off x="303429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5" name="Rectangle 1404">
            <a:extLst>
              <a:ext uri="{FF2B5EF4-FFF2-40B4-BE49-F238E27FC236}">
                <a16:creationId xmlns:a16="http://schemas.microsoft.com/office/drawing/2014/main" id="{F46DF953-0BEF-4DC3-AFE9-364D59AF331A}"/>
              </a:ext>
            </a:extLst>
          </p:cNvPr>
          <p:cNvSpPr/>
          <p:nvPr/>
        </p:nvSpPr>
        <p:spPr>
          <a:xfrm rot="10800000">
            <a:off x="349531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6" name="Rectangle 1405">
            <a:extLst>
              <a:ext uri="{FF2B5EF4-FFF2-40B4-BE49-F238E27FC236}">
                <a16:creationId xmlns:a16="http://schemas.microsoft.com/office/drawing/2014/main" id="{E61A282A-C947-4730-9CDF-FC483D0BA9A2}"/>
              </a:ext>
            </a:extLst>
          </p:cNvPr>
          <p:cNvSpPr/>
          <p:nvPr/>
        </p:nvSpPr>
        <p:spPr>
          <a:xfrm rot="10800000">
            <a:off x="45263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7" name="Rectangle 1406">
            <a:extLst>
              <a:ext uri="{FF2B5EF4-FFF2-40B4-BE49-F238E27FC236}">
                <a16:creationId xmlns:a16="http://schemas.microsoft.com/office/drawing/2014/main" id="{A4859A1F-4140-46E6-83CD-17C06C55739B}"/>
              </a:ext>
            </a:extLst>
          </p:cNvPr>
          <p:cNvSpPr/>
          <p:nvPr/>
        </p:nvSpPr>
        <p:spPr>
          <a:xfrm>
            <a:off x="26823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8" name="Rectangle 1407">
            <a:extLst>
              <a:ext uri="{FF2B5EF4-FFF2-40B4-BE49-F238E27FC236}">
                <a16:creationId xmlns:a16="http://schemas.microsoft.com/office/drawing/2014/main" id="{C5B6B09D-3AC1-4250-95E3-8B9200D26EBB}"/>
              </a:ext>
            </a:extLst>
          </p:cNvPr>
          <p:cNvSpPr/>
          <p:nvPr/>
        </p:nvSpPr>
        <p:spPr>
          <a:xfrm>
            <a:off x="6370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9" name="Rectangle 1408">
            <a:extLst>
              <a:ext uri="{FF2B5EF4-FFF2-40B4-BE49-F238E27FC236}">
                <a16:creationId xmlns:a16="http://schemas.microsoft.com/office/drawing/2014/main" id="{28C51CC7-52E6-47C7-BFFA-C36C8370D901}"/>
              </a:ext>
            </a:extLst>
          </p:cNvPr>
          <p:cNvSpPr/>
          <p:nvPr/>
        </p:nvSpPr>
        <p:spPr>
          <a:xfrm>
            <a:off x="45264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0" name="Rectangle 1409">
            <a:extLst>
              <a:ext uri="{FF2B5EF4-FFF2-40B4-BE49-F238E27FC236}">
                <a16:creationId xmlns:a16="http://schemas.microsoft.com/office/drawing/2014/main" id="{754D8B45-C47C-4C25-A725-F88E8660FF16}"/>
              </a:ext>
            </a:extLst>
          </p:cNvPr>
          <p:cNvSpPr/>
          <p:nvPr/>
        </p:nvSpPr>
        <p:spPr>
          <a:xfrm>
            <a:off x="176035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1" name="Rectangle 1410">
            <a:extLst>
              <a:ext uri="{FF2B5EF4-FFF2-40B4-BE49-F238E27FC236}">
                <a16:creationId xmlns:a16="http://schemas.microsoft.com/office/drawing/2014/main" id="{A86821BB-C11B-4BF6-BCEC-6CCF18BECB09}"/>
              </a:ext>
            </a:extLst>
          </p:cNvPr>
          <p:cNvSpPr/>
          <p:nvPr/>
        </p:nvSpPr>
        <p:spPr>
          <a:xfrm>
            <a:off x="360439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2" name="Rectangle 1411">
            <a:extLst>
              <a:ext uri="{FF2B5EF4-FFF2-40B4-BE49-F238E27FC236}">
                <a16:creationId xmlns:a16="http://schemas.microsoft.com/office/drawing/2014/main" id="{EC842CAA-A8BA-4C25-96BD-B29BE41623DC}"/>
              </a:ext>
            </a:extLst>
          </p:cNvPr>
          <p:cNvSpPr/>
          <p:nvPr/>
        </p:nvSpPr>
        <p:spPr>
          <a:xfrm>
            <a:off x="544843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A67B1E5C-4A8B-4A27-9277-E59050F504EC}"/>
              </a:ext>
            </a:extLst>
          </p:cNvPr>
          <p:cNvSpPr/>
          <p:nvPr/>
        </p:nvSpPr>
        <p:spPr>
          <a:xfrm>
            <a:off x="72924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4" name="Rectangle 1413">
            <a:extLst>
              <a:ext uri="{FF2B5EF4-FFF2-40B4-BE49-F238E27FC236}">
                <a16:creationId xmlns:a16="http://schemas.microsoft.com/office/drawing/2014/main" id="{86B13D49-DA2F-4597-BC67-AD3BD52057A7}"/>
              </a:ext>
            </a:extLst>
          </p:cNvPr>
          <p:cNvSpPr/>
          <p:nvPr/>
        </p:nvSpPr>
        <p:spPr>
          <a:xfrm>
            <a:off x="109805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5" name="Rectangle 1414">
            <a:extLst>
              <a:ext uri="{FF2B5EF4-FFF2-40B4-BE49-F238E27FC236}">
                <a16:creationId xmlns:a16="http://schemas.microsoft.com/office/drawing/2014/main" id="{D2EEB878-859B-4550-86C0-F9289FF39076}"/>
              </a:ext>
            </a:extLst>
          </p:cNvPr>
          <p:cNvSpPr/>
          <p:nvPr/>
        </p:nvSpPr>
        <p:spPr>
          <a:xfrm>
            <a:off x="1282466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6" name="Rectangle 1415">
            <a:extLst>
              <a:ext uri="{FF2B5EF4-FFF2-40B4-BE49-F238E27FC236}">
                <a16:creationId xmlns:a16="http://schemas.microsoft.com/office/drawing/2014/main" id="{56EAB166-03B1-42D3-9C31-4016D1D8D750}"/>
              </a:ext>
            </a:extLst>
          </p:cNvPr>
          <p:cNvSpPr/>
          <p:nvPr/>
        </p:nvSpPr>
        <p:spPr>
          <a:xfrm>
            <a:off x="913654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7" name="Rectangle 1416">
            <a:extLst>
              <a:ext uri="{FF2B5EF4-FFF2-40B4-BE49-F238E27FC236}">
                <a16:creationId xmlns:a16="http://schemas.microsoft.com/office/drawing/2014/main" id="{2CB56BBF-F740-4D20-8564-7A5F771D976A}"/>
              </a:ext>
            </a:extLst>
          </p:cNvPr>
          <p:cNvSpPr/>
          <p:nvPr/>
        </p:nvSpPr>
        <p:spPr>
          <a:xfrm>
            <a:off x="1466870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51075F62-FD8A-431D-82F0-699691036975}"/>
              </a:ext>
            </a:extLst>
          </p:cNvPr>
          <p:cNvSpPr/>
          <p:nvPr/>
        </p:nvSpPr>
        <p:spPr>
          <a:xfrm>
            <a:off x="1651271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9C0265F5-53F8-4ECF-9CE7-511D3E4F2E29}"/>
              </a:ext>
            </a:extLst>
          </p:cNvPr>
          <p:cNvSpPr/>
          <p:nvPr/>
        </p:nvSpPr>
        <p:spPr>
          <a:xfrm>
            <a:off x="1835675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0" name="Rectangle 1419">
            <a:extLst>
              <a:ext uri="{FF2B5EF4-FFF2-40B4-BE49-F238E27FC236}">
                <a16:creationId xmlns:a16="http://schemas.microsoft.com/office/drawing/2014/main" id="{0B496825-44A7-4008-A614-4CCF1263353C}"/>
              </a:ext>
            </a:extLst>
          </p:cNvPr>
          <p:cNvSpPr/>
          <p:nvPr/>
        </p:nvSpPr>
        <p:spPr>
          <a:xfrm>
            <a:off x="2020079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A2F90FDA-F46C-44B7-A8AF-4EA6387B58DC}"/>
              </a:ext>
            </a:extLst>
          </p:cNvPr>
          <p:cNvSpPr/>
          <p:nvPr/>
        </p:nvSpPr>
        <p:spPr>
          <a:xfrm>
            <a:off x="220448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2" name="Rectangle 1421">
            <a:extLst>
              <a:ext uri="{FF2B5EF4-FFF2-40B4-BE49-F238E27FC236}">
                <a16:creationId xmlns:a16="http://schemas.microsoft.com/office/drawing/2014/main" id="{63DA5343-161F-441C-8B72-FA170ADE3BA5}"/>
              </a:ext>
            </a:extLst>
          </p:cNvPr>
          <p:cNvSpPr/>
          <p:nvPr/>
        </p:nvSpPr>
        <p:spPr>
          <a:xfrm>
            <a:off x="2573293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3" name="Rectangle 1422">
            <a:extLst>
              <a:ext uri="{FF2B5EF4-FFF2-40B4-BE49-F238E27FC236}">
                <a16:creationId xmlns:a16="http://schemas.microsoft.com/office/drawing/2014/main" id="{90A8F12F-C017-4C35-B7DE-E7A5596B2B19}"/>
              </a:ext>
            </a:extLst>
          </p:cNvPr>
          <p:cNvSpPr/>
          <p:nvPr/>
        </p:nvSpPr>
        <p:spPr>
          <a:xfrm>
            <a:off x="2942095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4A2EDBB8-6ACB-4CEF-9E72-CBB5A7863D85}"/>
              </a:ext>
            </a:extLst>
          </p:cNvPr>
          <p:cNvSpPr/>
          <p:nvPr/>
        </p:nvSpPr>
        <p:spPr>
          <a:xfrm>
            <a:off x="2388889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5" name="Rectangle 1424">
            <a:extLst>
              <a:ext uri="{FF2B5EF4-FFF2-40B4-BE49-F238E27FC236}">
                <a16:creationId xmlns:a16="http://schemas.microsoft.com/office/drawing/2014/main" id="{CD0D7251-C74E-49B9-9D53-B743911E369B}"/>
              </a:ext>
            </a:extLst>
          </p:cNvPr>
          <p:cNvSpPr/>
          <p:nvPr/>
        </p:nvSpPr>
        <p:spPr>
          <a:xfrm>
            <a:off x="119026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6" name="Rectangle 1425">
            <a:extLst>
              <a:ext uri="{FF2B5EF4-FFF2-40B4-BE49-F238E27FC236}">
                <a16:creationId xmlns:a16="http://schemas.microsoft.com/office/drawing/2014/main" id="{FC1830B6-A473-4A42-909A-A9EFD5F8F16B}"/>
              </a:ext>
            </a:extLst>
          </p:cNvPr>
          <p:cNvSpPr/>
          <p:nvPr/>
        </p:nvSpPr>
        <p:spPr>
          <a:xfrm>
            <a:off x="155906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7" name="Rectangle 1426">
            <a:extLst>
              <a:ext uri="{FF2B5EF4-FFF2-40B4-BE49-F238E27FC236}">
                <a16:creationId xmlns:a16="http://schemas.microsoft.com/office/drawing/2014/main" id="{5EE73DE3-675F-44AA-8E22-779B27A7A1E2}"/>
              </a:ext>
            </a:extLst>
          </p:cNvPr>
          <p:cNvSpPr/>
          <p:nvPr/>
        </p:nvSpPr>
        <p:spPr>
          <a:xfrm>
            <a:off x="174347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8" name="Rectangle 1427">
            <a:extLst>
              <a:ext uri="{FF2B5EF4-FFF2-40B4-BE49-F238E27FC236}">
                <a16:creationId xmlns:a16="http://schemas.microsoft.com/office/drawing/2014/main" id="{A59731B5-FDAC-48A3-82EB-232046E0A4BA}"/>
              </a:ext>
            </a:extLst>
          </p:cNvPr>
          <p:cNvSpPr/>
          <p:nvPr/>
        </p:nvSpPr>
        <p:spPr>
          <a:xfrm>
            <a:off x="192787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9" name="Rectangle 1428">
            <a:extLst>
              <a:ext uri="{FF2B5EF4-FFF2-40B4-BE49-F238E27FC236}">
                <a16:creationId xmlns:a16="http://schemas.microsoft.com/office/drawing/2014/main" id="{C11A5AB6-E5E9-42BA-A749-16B581DF9E8F}"/>
              </a:ext>
            </a:extLst>
          </p:cNvPr>
          <p:cNvSpPr/>
          <p:nvPr/>
        </p:nvSpPr>
        <p:spPr>
          <a:xfrm>
            <a:off x="284989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E1FCE19D-1E75-4CAD-8D76-B56DFFC96879}"/>
              </a:ext>
            </a:extLst>
          </p:cNvPr>
          <p:cNvSpPr/>
          <p:nvPr/>
        </p:nvSpPr>
        <p:spPr>
          <a:xfrm>
            <a:off x="266549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BCEE5C08-5D59-4210-B5B4-3FAFA72B5115}"/>
              </a:ext>
            </a:extLst>
          </p:cNvPr>
          <p:cNvSpPr/>
          <p:nvPr/>
        </p:nvSpPr>
        <p:spPr>
          <a:xfrm>
            <a:off x="8383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0E5B8795-5EDC-441A-83C3-68673A83A858}"/>
              </a:ext>
            </a:extLst>
          </p:cNvPr>
          <p:cNvSpPr/>
          <p:nvPr/>
        </p:nvSpPr>
        <p:spPr>
          <a:xfrm rot="10800000">
            <a:off x="2665485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3" name="Rectangle 1432">
            <a:extLst>
              <a:ext uri="{FF2B5EF4-FFF2-40B4-BE49-F238E27FC236}">
                <a16:creationId xmlns:a16="http://schemas.microsoft.com/office/drawing/2014/main" id="{480E6018-6CFE-4F58-99C1-8C2DB0E2EE0B}"/>
              </a:ext>
            </a:extLst>
          </p:cNvPr>
          <p:cNvSpPr/>
          <p:nvPr/>
        </p:nvSpPr>
        <p:spPr>
          <a:xfrm rot="10800000">
            <a:off x="2296682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4" name="Rectangle 1433">
            <a:extLst>
              <a:ext uri="{FF2B5EF4-FFF2-40B4-BE49-F238E27FC236}">
                <a16:creationId xmlns:a16="http://schemas.microsoft.com/office/drawing/2014/main" id="{2C78122D-7E09-46BF-9FB0-4AE4BFF90D2E}"/>
              </a:ext>
            </a:extLst>
          </p:cNvPr>
          <p:cNvSpPr/>
          <p:nvPr/>
        </p:nvSpPr>
        <p:spPr>
          <a:xfrm rot="10800000">
            <a:off x="2112278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5" name="Rectangle 1434">
            <a:extLst>
              <a:ext uri="{FF2B5EF4-FFF2-40B4-BE49-F238E27FC236}">
                <a16:creationId xmlns:a16="http://schemas.microsoft.com/office/drawing/2014/main" id="{96B6ADE4-73BA-4908-974D-327B0A1E59F1}"/>
              </a:ext>
            </a:extLst>
          </p:cNvPr>
          <p:cNvSpPr/>
          <p:nvPr/>
        </p:nvSpPr>
        <p:spPr>
          <a:xfrm rot="10800000">
            <a:off x="1374662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6" name="Rectangle 1435">
            <a:extLst>
              <a:ext uri="{FF2B5EF4-FFF2-40B4-BE49-F238E27FC236}">
                <a16:creationId xmlns:a16="http://schemas.microsoft.com/office/drawing/2014/main" id="{10C93D93-5E2D-4928-97D5-AF107C018B44}"/>
              </a:ext>
            </a:extLst>
          </p:cNvPr>
          <p:cNvSpPr/>
          <p:nvPr/>
        </p:nvSpPr>
        <p:spPr>
          <a:xfrm rot="10800000">
            <a:off x="637042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7" name="Rectangle 1436">
            <a:extLst>
              <a:ext uri="{FF2B5EF4-FFF2-40B4-BE49-F238E27FC236}">
                <a16:creationId xmlns:a16="http://schemas.microsoft.com/office/drawing/2014/main" id="{1B794EDA-85FD-41CD-8158-A47E8092D6C0}"/>
              </a:ext>
            </a:extLst>
          </p:cNvPr>
          <p:cNvSpPr/>
          <p:nvPr/>
        </p:nvSpPr>
        <p:spPr>
          <a:xfrm rot="10800000">
            <a:off x="452638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8" name="Rectangle 1437">
            <a:extLst>
              <a:ext uri="{FF2B5EF4-FFF2-40B4-BE49-F238E27FC236}">
                <a16:creationId xmlns:a16="http://schemas.microsoft.com/office/drawing/2014/main" id="{6E53F8F8-C689-461E-B946-CFB80D38AEE6}"/>
              </a:ext>
            </a:extLst>
          </p:cNvPr>
          <p:cNvSpPr/>
          <p:nvPr/>
        </p:nvSpPr>
        <p:spPr>
          <a:xfrm>
            <a:off x="360442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9" name="Rectangle 1438">
            <a:extLst>
              <a:ext uri="{FF2B5EF4-FFF2-40B4-BE49-F238E27FC236}">
                <a16:creationId xmlns:a16="http://schemas.microsoft.com/office/drawing/2014/main" id="{E6C200BC-2404-4BE4-BEA6-46B0A2A11777}"/>
              </a:ext>
            </a:extLst>
          </p:cNvPr>
          <p:cNvSpPr/>
          <p:nvPr/>
        </p:nvSpPr>
        <p:spPr>
          <a:xfrm>
            <a:off x="72925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0" name="Rectangle 1439">
            <a:extLst>
              <a:ext uri="{FF2B5EF4-FFF2-40B4-BE49-F238E27FC236}">
                <a16:creationId xmlns:a16="http://schemas.microsoft.com/office/drawing/2014/main" id="{1C23179D-7561-4B1C-802C-B7A31F82F1CE}"/>
              </a:ext>
            </a:extLst>
          </p:cNvPr>
          <p:cNvSpPr/>
          <p:nvPr/>
        </p:nvSpPr>
        <p:spPr>
          <a:xfrm>
            <a:off x="1282468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1" name="Rectangle 1440">
            <a:extLst>
              <a:ext uri="{FF2B5EF4-FFF2-40B4-BE49-F238E27FC236}">
                <a16:creationId xmlns:a16="http://schemas.microsoft.com/office/drawing/2014/main" id="{C6B69A12-6C28-42AB-A617-B94780FAE616}"/>
              </a:ext>
            </a:extLst>
          </p:cNvPr>
          <p:cNvSpPr/>
          <p:nvPr/>
        </p:nvSpPr>
        <p:spPr>
          <a:xfrm>
            <a:off x="821454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DE82476F-F898-4658-AC16-FF784BB4B533}"/>
              </a:ext>
            </a:extLst>
          </p:cNvPr>
          <p:cNvSpPr/>
          <p:nvPr/>
        </p:nvSpPr>
        <p:spPr>
          <a:xfrm>
            <a:off x="1190266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3" name="Rectangle 1442">
            <a:extLst>
              <a:ext uri="{FF2B5EF4-FFF2-40B4-BE49-F238E27FC236}">
                <a16:creationId xmlns:a16="http://schemas.microsoft.com/office/drawing/2014/main" id="{C20D986C-5FDB-4DC3-880C-808E626BC5A9}"/>
              </a:ext>
            </a:extLst>
          </p:cNvPr>
          <p:cNvSpPr/>
          <p:nvPr/>
        </p:nvSpPr>
        <p:spPr>
          <a:xfrm>
            <a:off x="1835679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4" name="Rectangle 1443">
            <a:extLst>
              <a:ext uri="{FF2B5EF4-FFF2-40B4-BE49-F238E27FC236}">
                <a16:creationId xmlns:a16="http://schemas.microsoft.com/office/drawing/2014/main" id="{BF3E9DAA-95D0-45D9-87EF-C629D68414AB}"/>
              </a:ext>
            </a:extLst>
          </p:cNvPr>
          <p:cNvSpPr/>
          <p:nvPr/>
        </p:nvSpPr>
        <p:spPr>
          <a:xfrm>
            <a:off x="2204487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5" name="Rectangle 1444">
            <a:extLst>
              <a:ext uri="{FF2B5EF4-FFF2-40B4-BE49-F238E27FC236}">
                <a16:creationId xmlns:a16="http://schemas.microsoft.com/office/drawing/2014/main" id="{CE29C22A-11D3-463A-8821-F0890107CC3A}"/>
              </a:ext>
            </a:extLst>
          </p:cNvPr>
          <p:cNvSpPr/>
          <p:nvPr/>
        </p:nvSpPr>
        <p:spPr>
          <a:xfrm>
            <a:off x="202008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6" name="Rectangle 1445">
            <a:extLst>
              <a:ext uri="{FF2B5EF4-FFF2-40B4-BE49-F238E27FC236}">
                <a16:creationId xmlns:a16="http://schemas.microsoft.com/office/drawing/2014/main" id="{3B5A24DD-643B-4051-9BAB-78DC24C4EA35}"/>
              </a:ext>
            </a:extLst>
          </p:cNvPr>
          <p:cNvSpPr/>
          <p:nvPr/>
        </p:nvSpPr>
        <p:spPr>
          <a:xfrm>
            <a:off x="1743477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7" name="Rectangle 1446">
            <a:extLst>
              <a:ext uri="{FF2B5EF4-FFF2-40B4-BE49-F238E27FC236}">
                <a16:creationId xmlns:a16="http://schemas.microsoft.com/office/drawing/2014/main" id="{C638ECBB-3575-483C-8CC1-6F99BC81B0F6}"/>
              </a:ext>
            </a:extLst>
          </p:cNvPr>
          <p:cNvSpPr/>
          <p:nvPr/>
        </p:nvSpPr>
        <p:spPr>
          <a:xfrm>
            <a:off x="211228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8" name="Rectangle 1447">
            <a:extLst>
              <a:ext uri="{FF2B5EF4-FFF2-40B4-BE49-F238E27FC236}">
                <a16:creationId xmlns:a16="http://schemas.microsoft.com/office/drawing/2014/main" id="{D8CFD2D8-E778-4B56-B160-60637D2A170B}"/>
              </a:ext>
            </a:extLst>
          </p:cNvPr>
          <p:cNvSpPr/>
          <p:nvPr/>
        </p:nvSpPr>
        <p:spPr>
          <a:xfrm>
            <a:off x="192788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9" name="Rectangle 1448">
            <a:extLst>
              <a:ext uri="{FF2B5EF4-FFF2-40B4-BE49-F238E27FC236}">
                <a16:creationId xmlns:a16="http://schemas.microsoft.com/office/drawing/2014/main" id="{43704683-9254-4413-80B9-0784B108115D}"/>
              </a:ext>
            </a:extLst>
          </p:cNvPr>
          <p:cNvSpPr/>
          <p:nvPr/>
        </p:nvSpPr>
        <p:spPr>
          <a:xfrm>
            <a:off x="25732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0" name="Rectangle 1449">
            <a:extLst>
              <a:ext uri="{FF2B5EF4-FFF2-40B4-BE49-F238E27FC236}">
                <a16:creationId xmlns:a16="http://schemas.microsoft.com/office/drawing/2014/main" id="{EDB9AD26-B692-4484-86C5-0C0ACADAD5C0}"/>
              </a:ext>
            </a:extLst>
          </p:cNvPr>
          <p:cNvSpPr/>
          <p:nvPr/>
        </p:nvSpPr>
        <p:spPr>
          <a:xfrm>
            <a:off x="294210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1" name="Rectangle 1450">
            <a:extLst>
              <a:ext uri="{FF2B5EF4-FFF2-40B4-BE49-F238E27FC236}">
                <a16:creationId xmlns:a16="http://schemas.microsoft.com/office/drawing/2014/main" id="{00650658-0321-43C1-A4E5-74E1001C7807}"/>
              </a:ext>
            </a:extLst>
          </p:cNvPr>
          <p:cNvSpPr/>
          <p:nvPr/>
        </p:nvSpPr>
        <p:spPr>
          <a:xfrm>
            <a:off x="2296689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2" name="Rectangle 1451">
            <a:extLst>
              <a:ext uri="{FF2B5EF4-FFF2-40B4-BE49-F238E27FC236}">
                <a16:creationId xmlns:a16="http://schemas.microsoft.com/office/drawing/2014/main" id="{9F0BDA1A-75ED-43B2-B447-A5EB8B0108F5}"/>
              </a:ext>
            </a:extLst>
          </p:cNvPr>
          <p:cNvSpPr/>
          <p:nvPr/>
        </p:nvSpPr>
        <p:spPr>
          <a:xfrm>
            <a:off x="8383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3" name="Rectangle 1452">
            <a:extLst>
              <a:ext uri="{FF2B5EF4-FFF2-40B4-BE49-F238E27FC236}">
                <a16:creationId xmlns:a16="http://schemas.microsoft.com/office/drawing/2014/main" id="{10B00B99-A48D-40A2-BF9E-28DF79F8A10A}"/>
              </a:ext>
            </a:extLst>
          </p:cNvPr>
          <p:cNvSpPr/>
          <p:nvPr/>
        </p:nvSpPr>
        <p:spPr>
          <a:xfrm>
            <a:off x="17603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4" name="Rectangle 1453">
            <a:extLst>
              <a:ext uri="{FF2B5EF4-FFF2-40B4-BE49-F238E27FC236}">
                <a16:creationId xmlns:a16="http://schemas.microsoft.com/office/drawing/2014/main" id="{C7F7C383-EF12-460B-8303-5188FAC01C9F}"/>
              </a:ext>
            </a:extLst>
          </p:cNvPr>
          <p:cNvSpPr/>
          <p:nvPr/>
        </p:nvSpPr>
        <p:spPr>
          <a:xfrm>
            <a:off x="54484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5" name="Rectangle 1454">
            <a:extLst>
              <a:ext uri="{FF2B5EF4-FFF2-40B4-BE49-F238E27FC236}">
                <a16:creationId xmlns:a16="http://schemas.microsoft.com/office/drawing/2014/main" id="{DCA64247-E090-4266-A711-7220E0928F5B}"/>
              </a:ext>
            </a:extLst>
          </p:cNvPr>
          <p:cNvSpPr/>
          <p:nvPr/>
        </p:nvSpPr>
        <p:spPr>
          <a:xfrm>
            <a:off x="637048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6" name="Rectangle 1455">
            <a:extLst>
              <a:ext uri="{FF2B5EF4-FFF2-40B4-BE49-F238E27FC236}">
                <a16:creationId xmlns:a16="http://schemas.microsoft.com/office/drawing/2014/main" id="{5E43DDF0-8126-421D-8475-9204B2A19D26}"/>
              </a:ext>
            </a:extLst>
          </p:cNvPr>
          <p:cNvSpPr/>
          <p:nvPr/>
        </p:nvSpPr>
        <p:spPr>
          <a:xfrm>
            <a:off x="452645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7" name="Rectangle 1456">
            <a:extLst>
              <a:ext uri="{FF2B5EF4-FFF2-40B4-BE49-F238E27FC236}">
                <a16:creationId xmlns:a16="http://schemas.microsoft.com/office/drawing/2014/main" id="{683544DF-53CA-402D-A9A0-D7275702922E}"/>
              </a:ext>
            </a:extLst>
          </p:cNvPr>
          <p:cNvSpPr/>
          <p:nvPr/>
        </p:nvSpPr>
        <p:spPr>
          <a:xfrm>
            <a:off x="913658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8" name="Rectangle 1457">
            <a:extLst>
              <a:ext uri="{FF2B5EF4-FFF2-40B4-BE49-F238E27FC236}">
                <a16:creationId xmlns:a16="http://schemas.microsoft.com/office/drawing/2014/main" id="{981910D8-DA05-43E7-BE42-8F3E0443A77F}"/>
              </a:ext>
            </a:extLst>
          </p:cNvPr>
          <p:cNvSpPr/>
          <p:nvPr/>
        </p:nvSpPr>
        <p:spPr>
          <a:xfrm>
            <a:off x="82145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9" name="Rectangle 1458">
            <a:extLst>
              <a:ext uri="{FF2B5EF4-FFF2-40B4-BE49-F238E27FC236}">
                <a16:creationId xmlns:a16="http://schemas.microsoft.com/office/drawing/2014/main" id="{4183A1B3-F049-4D90-B17C-51F84E063CCB}"/>
              </a:ext>
            </a:extLst>
          </p:cNvPr>
          <p:cNvSpPr/>
          <p:nvPr/>
        </p:nvSpPr>
        <p:spPr>
          <a:xfrm>
            <a:off x="119026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0" name="Rectangle 1459">
            <a:extLst>
              <a:ext uri="{FF2B5EF4-FFF2-40B4-BE49-F238E27FC236}">
                <a16:creationId xmlns:a16="http://schemas.microsoft.com/office/drawing/2014/main" id="{5CCD08A7-BA57-44B3-A2D9-4195895DBCC7}"/>
              </a:ext>
            </a:extLst>
          </p:cNvPr>
          <p:cNvSpPr/>
          <p:nvPr/>
        </p:nvSpPr>
        <p:spPr>
          <a:xfrm>
            <a:off x="1835678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1" name="Rectangle 1460">
            <a:extLst>
              <a:ext uri="{FF2B5EF4-FFF2-40B4-BE49-F238E27FC236}">
                <a16:creationId xmlns:a16="http://schemas.microsoft.com/office/drawing/2014/main" id="{AD147B38-3679-4A73-80ED-B488DC6A804F}"/>
              </a:ext>
            </a:extLst>
          </p:cNvPr>
          <p:cNvSpPr/>
          <p:nvPr/>
        </p:nvSpPr>
        <p:spPr>
          <a:xfrm>
            <a:off x="202008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2" name="Rectangle 1461">
            <a:extLst>
              <a:ext uri="{FF2B5EF4-FFF2-40B4-BE49-F238E27FC236}">
                <a16:creationId xmlns:a16="http://schemas.microsoft.com/office/drawing/2014/main" id="{1FB913B7-6AA0-4076-BB2C-0A3CA2D04845}"/>
              </a:ext>
            </a:extLst>
          </p:cNvPr>
          <p:cNvSpPr/>
          <p:nvPr/>
        </p:nvSpPr>
        <p:spPr>
          <a:xfrm>
            <a:off x="1743475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3" name="Rectangle 1462">
            <a:extLst>
              <a:ext uri="{FF2B5EF4-FFF2-40B4-BE49-F238E27FC236}">
                <a16:creationId xmlns:a16="http://schemas.microsoft.com/office/drawing/2014/main" id="{1C27528F-A9DB-49FC-B645-9A3A40B46CD1}"/>
              </a:ext>
            </a:extLst>
          </p:cNvPr>
          <p:cNvSpPr/>
          <p:nvPr/>
        </p:nvSpPr>
        <p:spPr>
          <a:xfrm>
            <a:off x="192787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5BB2B288-09A9-453F-A2EC-A67F07C6584D}"/>
              </a:ext>
            </a:extLst>
          </p:cNvPr>
          <p:cNvSpPr/>
          <p:nvPr/>
        </p:nvSpPr>
        <p:spPr>
          <a:xfrm>
            <a:off x="275769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5" name="Rectangle 1464">
            <a:extLst>
              <a:ext uri="{FF2B5EF4-FFF2-40B4-BE49-F238E27FC236}">
                <a16:creationId xmlns:a16="http://schemas.microsoft.com/office/drawing/2014/main" id="{62C56E34-AC47-4F39-BFCF-1DFC2363D971}"/>
              </a:ext>
            </a:extLst>
          </p:cNvPr>
          <p:cNvSpPr/>
          <p:nvPr/>
        </p:nvSpPr>
        <p:spPr>
          <a:xfrm>
            <a:off x="2296687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6" name="Rectangle 1465">
            <a:extLst>
              <a:ext uri="{FF2B5EF4-FFF2-40B4-BE49-F238E27FC236}">
                <a16:creationId xmlns:a16="http://schemas.microsoft.com/office/drawing/2014/main" id="{DCA178A0-345E-4B6C-ADA8-19E81F4A5696}"/>
              </a:ext>
            </a:extLst>
          </p:cNvPr>
          <p:cNvSpPr/>
          <p:nvPr/>
        </p:nvSpPr>
        <p:spPr>
          <a:xfrm>
            <a:off x="2481092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7" name="Rectangle 1466">
            <a:extLst>
              <a:ext uri="{FF2B5EF4-FFF2-40B4-BE49-F238E27FC236}">
                <a16:creationId xmlns:a16="http://schemas.microsoft.com/office/drawing/2014/main" id="{E65CD34C-84A5-4282-AE5D-228B3CF3BF54}"/>
              </a:ext>
            </a:extLst>
          </p:cNvPr>
          <p:cNvSpPr/>
          <p:nvPr/>
        </p:nvSpPr>
        <p:spPr>
          <a:xfrm>
            <a:off x="2849896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8" name="Rectangle 1467">
            <a:extLst>
              <a:ext uri="{FF2B5EF4-FFF2-40B4-BE49-F238E27FC236}">
                <a16:creationId xmlns:a16="http://schemas.microsoft.com/office/drawing/2014/main" id="{D39C6DE4-7D49-433E-BF27-CE266C8CB6A9}"/>
              </a:ext>
            </a:extLst>
          </p:cNvPr>
          <p:cNvSpPr/>
          <p:nvPr/>
        </p:nvSpPr>
        <p:spPr>
          <a:xfrm>
            <a:off x="266549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9" name="Rectangle 1468">
            <a:extLst>
              <a:ext uri="{FF2B5EF4-FFF2-40B4-BE49-F238E27FC236}">
                <a16:creationId xmlns:a16="http://schemas.microsoft.com/office/drawing/2014/main" id="{F3730E93-9152-4D0D-B2FE-30A18E0EC973}"/>
              </a:ext>
            </a:extLst>
          </p:cNvPr>
          <p:cNvSpPr/>
          <p:nvPr/>
        </p:nvSpPr>
        <p:spPr>
          <a:xfrm>
            <a:off x="17603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0" name="Rectangle 1469">
            <a:extLst>
              <a:ext uri="{FF2B5EF4-FFF2-40B4-BE49-F238E27FC236}">
                <a16:creationId xmlns:a16="http://schemas.microsoft.com/office/drawing/2014/main" id="{C3EA9C0B-4070-4004-A8AD-725776FFE985}"/>
              </a:ext>
            </a:extLst>
          </p:cNvPr>
          <p:cNvSpPr/>
          <p:nvPr/>
        </p:nvSpPr>
        <p:spPr>
          <a:xfrm rot="10800000">
            <a:off x="275769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1" name="Rectangle 1470">
            <a:extLst>
              <a:ext uri="{FF2B5EF4-FFF2-40B4-BE49-F238E27FC236}">
                <a16:creationId xmlns:a16="http://schemas.microsoft.com/office/drawing/2014/main" id="{9337F04D-5611-4B50-A4AF-F1CE563A0FD4}"/>
              </a:ext>
            </a:extLst>
          </p:cNvPr>
          <p:cNvSpPr/>
          <p:nvPr/>
        </p:nvSpPr>
        <p:spPr>
          <a:xfrm rot="10800000">
            <a:off x="2388886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2" name="Rectangle 1471">
            <a:extLst>
              <a:ext uri="{FF2B5EF4-FFF2-40B4-BE49-F238E27FC236}">
                <a16:creationId xmlns:a16="http://schemas.microsoft.com/office/drawing/2014/main" id="{4FD98EFE-6EFE-4452-BE56-D78A96CBCD60}"/>
              </a:ext>
            </a:extLst>
          </p:cNvPr>
          <p:cNvSpPr/>
          <p:nvPr/>
        </p:nvSpPr>
        <p:spPr>
          <a:xfrm rot="10800000">
            <a:off x="2573290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3" name="Rectangle 1472">
            <a:extLst>
              <a:ext uri="{FF2B5EF4-FFF2-40B4-BE49-F238E27FC236}">
                <a16:creationId xmlns:a16="http://schemas.microsoft.com/office/drawing/2014/main" id="{31D618AB-47AE-4C89-8059-EDF9B6000C6C}"/>
              </a:ext>
            </a:extLst>
          </p:cNvPr>
          <p:cNvSpPr/>
          <p:nvPr/>
        </p:nvSpPr>
        <p:spPr>
          <a:xfrm rot="10800000">
            <a:off x="2020078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4" name="Rectangle 1473">
            <a:extLst>
              <a:ext uri="{FF2B5EF4-FFF2-40B4-BE49-F238E27FC236}">
                <a16:creationId xmlns:a16="http://schemas.microsoft.com/office/drawing/2014/main" id="{B4595F06-D42C-4517-BA67-827200C70C47}"/>
              </a:ext>
            </a:extLst>
          </p:cNvPr>
          <p:cNvSpPr/>
          <p:nvPr/>
        </p:nvSpPr>
        <p:spPr>
          <a:xfrm rot="10800000">
            <a:off x="183567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5" name="Rectangle 1474">
            <a:extLst>
              <a:ext uri="{FF2B5EF4-FFF2-40B4-BE49-F238E27FC236}">
                <a16:creationId xmlns:a16="http://schemas.microsoft.com/office/drawing/2014/main" id="{79679948-47AF-4BC1-955F-3FDF8C325FB8}"/>
              </a:ext>
            </a:extLst>
          </p:cNvPr>
          <p:cNvSpPr/>
          <p:nvPr/>
        </p:nvSpPr>
        <p:spPr>
          <a:xfrm rot="10800000">
            <a:off x="1466871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6" name="Rectangle 1475">
            <a:extLst>
              <a:ext uri="{FF2B5EF4-FFF2-40B4-BE49-F238E27FC236}">
                <a16:creationId xmlns:a16="http://schemas.microsoft.com/office/drawing/2014/main" id="{E93CBCA8-683F-4E79-8924-90D180067017}"/>
              </a:ext>
            </a:extLst>
          </p:cNvPr>
          <p:cNvSpPr/>
          <p:nvPr/>
        </p:nvSpPr>
        <p:spPr>
          <a:xfrm rot="10800000">
            <a:off x="128246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7" name="Rectangle 1476">
            <a:extLst>
              <a:ext uri="{FF2B5EF4-FFF2-40B4-BE49-F238E27FC236}">
                <a16:creationId xmlns:a16="http://schemas.microsoft.com/office/drawing/2014/main" id="{953A51DC-20F0-43E8-9788-A7F171A9254F}"/>
              </a:ext>
            </a:extLst>
          </p:cNvPr>
          <p:cNvSpPr/>
          <p:nvPr/>
        </p:nvSpPr>
        <p:spPr>
          <a:xfrm rot="10800000">
            <a:off x="17603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8" name="Rectangle 1477">
            <a:extLst>
              <a:ext uri="{FF2B5EF4-FFF2-40B4-BE49-F238E27FC236}">
                <a16:creationId xmlns:a16="http://schemas.microsoft.com/office/drawing/2014/main" id="{DE2EF72A-EC0C-4B37-B912-932F54503E29}"/>
              </a:ext>
            </a:extLst>
          </p:cNvPr>
          <p:cNvSpPr/>
          <p:nvPr/>
        </p:nvSpPr>
        <p:spPr>
          <a:xfrm rot="10800000">
            <a:off x="360441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9" name="Rectangle 1478">
            <a:extLst>
              <a:ext uri="{FF2B5EF4-FFF2-40B4-BE49-F238E27FC236}">
                <a16:creationId xmlns:a16="http://schemas.microsoft.com/office/drawing/2014/main" id="{BD20C90F-83E0-45F4-9799-FAFCE0E6826B}"/>
              </a:ext>
            </a:extLst>
          </p:cNvPr>
          <p:cNvSpPr/>
          <p:nvPr/>
        </p:nvSpPr>
        <p:spPr>
          <a:xfrm>
            <a:off x="36044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0" name="Rectangle 1479">
            <a:extLst>
              <a:ext uri="{FF2B5EF4-FFF2-40B4-BE49-F238E27FC236}">
                <a16:creationId xmlns:a16="http://schemas.microsoft.com/office/drawing/2014/main" id="{F34842CB-A558-4C76-9AB2-EF207321AD28}"/>
              </a:ext>
            </a:extLst>
          </p:cNvPr>
          <p:cNvSpPr/>
          <p:nvPr/>
        </p:nvSpPr>
        <p:spPr>
          <a:xfrm>
            <a:off x="72924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1" name="Rectangle 1480">
            <a:extLst>
              <a:ext uri="{FF2B5EF4-FFF2-40B4-BE49-F238E27FC236}">
                <a16:creationId xmlns:a16="http://schemas.microsoft.com/office/drawing/2014/main" id="{9F538A77-2DCA-4DDE-A8F8-AF99F0B8D32E}"/>
              </a:ext>
            </a:extLst>
          </p:cNvPr>
          <p:cNvSpPr/>
          <p:nvPr/>
        </p:nvSpPr>
        <p:spPr>
          <a:xfrm>
            <a:off x="544843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2" name="Rectangle 1481">
            <a:extLst>
              <a:ext uri="{FF2B5EF4-FFF2-40B4-BE49-F238E27FC236}">
                <a16:creationId xmlns:a16="http://schemas.microsoft.com/office/drawing/2014/main" id="{2F9661D0-28F0-45D6-9425-55B9D386692D}"/>
              </a:ext>
            </a:extLst>
          </p:cNvPr>
          <p:cNvSpPr/>
          <p:nvPr/>
        </p:nvSpPr>
        <p:spPr>
          <a:xfrm>
            <a:off x="91365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3" name="Rectangle 1482">
            <a:extLst>
              <a:ext uri="{FF2B5EF4-FFF2-40B4-BE49-F238E27FC236}">
                <a16:creationId xmlns:a16="http://schemas.microsoft.com/office/drawing/2014/main" id="{2FAC72CF-E9F7-4301-9AED-5EDC349A9688}"/>
              </a:ext>
            </a:extLst>
          </p:cNvPr>
          <p:cNvSpPr/>
          <p:nvPr/>
        </p:nvSpPr>
        <p:spPr>
          <a:xfrm>
            <a:off x="1098063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4" name="Rectangle 1483">
            <a:extLst>
              <a:ext uri="{FF2B5EF4-FFF2-40B4-BE49-F238E27FC236}">
                <a16:creationId xmlns:a16="http://schemas.microsoft.com/office/drawing/2014/main" id="{485C84B2-209C-40BF-80F6-8A1D0A54D76E}"/>
              </a:ext>
            </a:extLst>
          </p:cNvPr>
          <p:cNvSpPr/>
          <p:nvPr/>
        </p:nvSpPr>
        <p:spPr>
          <a:xfrm>
            <a:off x="1282468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5" name="Rectangle 1484">
            <a:extLst>
              <a:ext uri="{FF2B5EF4-FFF2-40B4-BE49-F238E27FC236}">
                <a16:creationId xmlns:a16="http://schemas.microsoft.com/office/drawing/2014/main" id="{F6B2799D-3697-4283-8A28-03CFC4661202}"/>
              </a:ext>
            </a:extLst>
          </p:cNvPr>
          <p:cNvSpPr/>
          <p:nvPr/>
        </p:nvSpPr>
        <p:spPr>
          <a:xfrm>
            <a:off x="165127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6" name="Rectangle 1485">
            <a:extLst>
              <a:ext uri="{FF2B5EF4-FFF2-40B4-BE49-F238E27FC236}">
                <a16:creationId xmlns:a16="http://schemas.microsoft.com/office/drawing/2014/main" id="{64DD24CC-83AD-4BE0-BD39-729C41EA2A1C}"/>
              </a:ext>
            </a:extLst>
          </p:cNvPr>
          <p:cNvSpPr/>
          <p:nvPr/>
        </p:nvSpPr>
        <p:spPr>
          <a:xfrm>
            <a:off x="1835679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7" name="Rectangle 1486">
            <a:extLst>
              <a:ext uri="{FF2B5EF4-FFF2-40B4-BE49-F238E27FC236}">
                <a16:creationId xmlns:a16="http://schemas.microsoft.com/office/drawing/2014/main" id="{AA8B07FB-B6C1-4D6D-8272-49E09777B807}"/>
              </a:ext>
            </a:extLst>
          </p:cNvPr>
          <p:cNvSpPr/>
          <p:nvPr/>
        </p:nvSpPr>
        <p:spPr>
          <a:xfrm>
            <a:off x="2020083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8" name="Rectangle 1487">
            <a:extLst>
              <a:ext uri="{FF2B5EF4-FFF2-40B4-BE49-F238E27FC236}">
                <a16:creationId xmlns:a16="http://schemas.microsoft.com/office/drawing/2014/main" id="{32127A98-EC46-4FF2-8FBB-BC3D1B95FD17}"/>
              </a:ext>
            </a:extLst>
          </p:cNvPr>
          <p:cNvSpPr/>
          <p:nvPr/>
        </p:nvSpPr>
        <p:spPr>
          <a:xfrm>
            <a:off x="2388892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9" name="Rectangle 1488">
            <a:extLst>
              <a:ext uri="{FF2B5EF4-FFF2-40B4-BE49-F238E27FC236}">
                <a16:creationId xmlns:a16="http://schemas.microsoft.com/office/drawing/2014/main" id="{8556DD10-4525-429D-A285-62A9BBFBCC2C}"/>
              </a:ext>
            </a:extLst>
          </p:cNvPr>
          <p:cNvSpPr/>
          <p:nvPr/>
        </p:nvSpPr>
        <p:spPr>
          <a:xfrm>
            <a:off x="2573296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0" name="Rectangle 1489">
            <a:extLst>
              <a:ext uri="{FF2B5EF4-FFF2-40B4-BE49-F238E27FC236}">
                <a16:creationId xmlns:a16="http://schemas.microsoft.com/office/drawing/2014/main" id="{0C9BD394-C46E-49B7-9696-E997FE0870F3}"/>
              </a:ext>
            </a:extLst>
          </p:cNvPr>
          <p:cNvSpPr/>
          <p:nvPr/>
        </p:nvSpPr>
        <p:spPr>
          <a:xfrm>
            <a:off x="176037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1" name="Rectangle 1490">
            <a:extLst>
              <a:ext uri="{FF2B5EF4-FFF2-40B4-BE49-F238E27FC236}">
                <a16:creationId xmlns:a16="http://schemas.microsoft.com/office/drawing/2014/main" id="{BE101D11-B19C-44B0-AEB3-F94E0D79FB70}"/>
              </a:ext>
            </a:extLst>
          </p:cNvPr>
          <p:cNvSpPr/>
          <p:nvPr/>
        </p:nvSpPr>
        <p:spPr>
          <a:xfrm rot="10800000">
            <a:off x="2757696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2" name="Rectangle 1491">
            <a:extLst>
              <a:ext uri="{FF2B5EF4-FFF2-40B4-BE49-F238E27FC236}">
                <a16:creationId xmlns:a16="http://schemas.microsoft.com/office/drawing/2014/main" id="{8D4B73BE-0DC0-4338-A594-950EE3B33FBC}"/>
              </a:ext>
            </a:extLst>
          </p:cNvPr>
          <p:cNvSpPr/>
          <p:nvPr/>
        </p:nvSpPr>
        <p:spPr>
          <a:xfrm rot="10800000">
            <a:off x="183567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3" name="Rectangle 1492">
            <a:extLst>
              <a:ext uri="{FF2B5EF4-FFF2-40B4-BE49-F238E27FC236}">
                <a16:creationId xmlns:a16="http://schemas.microsoft.com/office/drawing/2014/main" id="{90F5271A-B884-4308-9C13-BEAAFAE2BFFF}"/>
              </a:ext>
            </a:extLst>
          </p:cNvPr>
          <p:cNvSpPr/>
          <p:nvPr/>
        </p:nvSpPr>
        <p:spPr>
          <a:xfrm rot="10800000">
            <a:off x="128246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4" name="Rectangle 1493">
            <a:extLst>
              <a:ext uri="{FF2B5EF4-FFF2-40B4-BE49-F238E27FC236}">
                <a16:creationId xmlns:a16="http://schemas.microsoft.com/office/drawing/2014/main" id="{6ED6368E-A0BA-4B69-843E-21733EF70FA3}"/>
              </a:ext>
            </a:extLst>
          </p:cNvPr>
          <p:cNvSpPr/>
          <p:nvPr/>
        </p:nvSpPr>
        <p:spPr>
          <a:xfrm rot="10800000">
            <a:off x="91365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5" name="Rectangle 1494">
            <a:extLst>
              <a:ext uri="{FF2B5EF4-FFF2-40B4-BE49-F238E27FC236}">
                <a16:creationId xmlns:a16="http://schemas.microsoft.com/office/drawing/2014/main" id="{3AF9CB39-9951-4833-8D4E-D7553FBCA101}"/>
              </a:ext>
            </a:extLst>
          </p:cNvPr>
          <p:cNvSpPr/>
          <p:nvPr/>
        </p:nvSpPr>
        <p:spPr>
          <a:xfrm rot="10800000">
            <a:off x="729251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6" name="Rectangle 1495">
            <a:extLst>
              <a:ext uri="{FF2B5EF4-FFF2-40B4-BE49-F238E27FC236}">
                <a16:creationId xmlns:a16="http://schemas.microsoft.com/office/drawing/2014/main" id="{FDA90DBD-AA07-447F-A9F6-48C176587887}"/>
              </a:ext>
            </a:extLst>
          </p:cNvPr>
          <p:cNvSpPr/>
          <p:nvPr/>
        </p:nvSpPr>
        <p:spPr>
          <a:xfrm rot="10800000">
            <a:off x="544847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7" name="Rectangle 1496">
            <a:extLst>
              <a:ext uri="{FF2B5EF4-FFF2-40B4-BE49-F238E27FC236}">
                <a16:creationId xmlns:a16="http://schemas.microsoft.com/office/drawing/2014/main" id="{5A377395-F34B-4D5E-AE5E-7E0C5F98FF14}"/>
              </a:ext>
            </a:extLst>
          </p:cNvPr>
          <p:cNvSpPr/>
          <p:nvPr/>
        </p:nvSpPr>
        <p:spPr>
          <a:xfrm rot="10800000">
            <a:off x="294210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8" name="Rectangle 1497">
            <a:extLst>
              <a:ext uri="{FF2B5EF4-FFF2-40B4-BE49-F238E27FC236}">
                <a16:creationId xmlns:a16="http://schemas.microsoft.com/office/drawing/2014/main" id="{D9A7959C-FC1D-43F9-83BB-5194C9E2428B}"/>
              </a:ext>
            </a:extLst>
          </p:cNvPr>
          <p:cNvSpPr/>
          <p:nvPr/>
        </p:nvSpPr>
        <p:spPr>
          <a:xfrm rot="10800000">
            <a:off x="2665493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9" name="Rectangle 1498">
            <a:extLst>
              <a:ext uri="{FF2B5EF4-FFF2-40B4-BE49-F238E27FC236}">
                <a16:creationId xmlns:a16="http://schemas.microsoft.com/office/drawing/2014/main" id="{F2299380-76F2-4A40-ACB3-592243220DF1}"/>
              </a:ext>
            </a:extLst>
          </p:cNvPr>
          <p:cNvSpPr/>
          <p:nvPr/>
        </p:nvSpPr>
        <p:spPr>
          <a:xfrm rot="10800000">
            <a:off x="2296685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0" name="Rectangle 1499">
            <a:extLst>
              <a:ext uri="{FF2B5EF4-FFF2-40B4-BE49-F238E27FC236}">
                <a16:creationId xmlns:a16="http://schemas.microsoft.com/office/drawing/2014/main" id="{A2E93430-D355-4D87-B8DF-FC5FEB59CDB6}"/>
              </a:ext>
            </a:extLst>
          </p:cNvPr>
          <p:cNvSpPr/>
          <p:nvPr/>
        </p:nvSpPr>
        <p:spPr>
          <a:xfrm rot="10800000">
            <a:off x="1559069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1" name="Rectangle 1500">
            <a:extLst>
              <a:ext uri="{FF2B5EF4-FFF2-40B4-BE49-F238E27FC236}">
                <a16:creationId xmlns:a16="http://schemas.microsoft.com/office/drawing/2014/main" id="{39C2E288-DC2E-44A4-AF6D-3713AB0C4E32}"/>
              </a:ext>
            </a:extLst>
          </p:cNvPr>
          <p:cNvSpPr/>
          <p:nvPr/>
        </p:nvSpPr>
        <p:spPr>
          <a:xfrm rot="10800000">
            <a:off x="119026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2" name="Rectangle 1501">
            <a:extLst>
              <a:ext uri="{FF2B5EF4-FFF2-40B4-BE49-F238E27FC236}">
                <a16:creationId xmlns:a16="http://schemas.microsoft.com/office/drawing/2014/main" id="{EE01BA40-FD17-4F33-B31A-C6B9B74C85B8}"/>
              </a:ext>
            </a:extLst>
          </p:cNvPr>
          <p:cNvSpPr/>
          <p:nvPr/>
        </p:nvSpPr>
        <p:spPr>
          <a:xfrm rot="10800000">
            <a:off x="82145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3" name="Rectangle 1502">
            <a:extLst>
              <a:ext uri="{FF2B5EF4-FFF2-40B4-BE49-F238E27FC236}">
                <a16:creationId xmlns:a16="http://schemas.microsoft.com/office/drawing/2014/main" id="{08048231-A19E-4DDA-919B-2DF858414AFE}"/>
              </a:ext>
            </a:extLst>
          </p:cNvPr>
          <p:cNvSpPr/>
          <p:nvPr/>
        </p:nvSpPr>
        <p:spPr>
          <a:xfrm rot="10800000">
            <a:off x="1005855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4" name="Rectangle 1503">
            <a:extLst>
              <a:ext uri="{FF2B5EF4-FFF2-40B4-BE49-F238E27FC236}">
                <a16:creationId xmlns:a16="http://schemas.microsoft.com/office/drawing/2014/main" id="{CB657464-3B5F-48FB-AE42-5D72DFE611A8}"/>
              </a:ext>
            </a:extLst>
          </p:cNvPr>
          <p:cNvSpPr/>
          <p:nvPr/>
        </p:nvSpPr>
        <p:spPr>
          <a:xfrm rot="10800000">
            <a:off x="637042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5" name="Rectangle 1504">
            <a:extLst>
              <a:ext uri="{FF2B5EF4-FFF2-40B4-BE49-F238E27FC236}">
                <a16:creationId xmlns:a16="http://schemas.microsoft.com/office/drawing/2014/main" id="{C31E4131-3178-49FE-B2F9-BEEE4280E4CD}"/>
              </a:ext>
            </a:extLst>
          </p:cNvPr>
          <p:cNvSpPr/>
          <p:nvPr/>
        </p:nvSpPr>
        <p:spPr>
          <a:xfrm rot="10800000">
            <a:off x="452638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6" name="Rectangle 1505">
            <a:extLst>
              <a:ext uri="{FF2B5EF4-FFF2-40B4-BE49-F238E27FC236}">
                <a16:creationId xmlns:a16="http://schemas.microsoft.com/office/drawing/2014/main" id="{40D60DF3-0356-47EE-A934-EAC887A9A5FE}"/>
              </a:ext>
            </a:extLst>
          </p:cNvPr>
          <p:cNvSpPr/>
          <p:nvPr/>
        </p:nvSpPr>
        <p:spPr>
          <a:xfrm rot="10800000">
            <a:off x="83828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7" name="Rectangle 1506">
            <a:extLst>
              <a:ext uri="{FF2B5EF4-FFF2-40B4-BE49-F238E27FC236}">
                <a16:creationId xmlns:a16="http://schemas.microsoft.com/office/drawing/2014/main" id="{CC4001A6-F840-4B03-B2B9-96E56E2A1DF7}"/>
              </a:ext>
            </a:extLst>
          </p:cNvPr>
          <p:cNvSpPr/>
          <p:nvPr/>
        </p:nvSpPr>
        <p:spPr>
          <a:xfrm rot="10800000">
            <a:off x="2573295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8" name="Rectangle 1507">
            <a:extLst>
              <a:ext uri="{FF2B5EF4-FFF2-40B4-BE49-F238E27FC236}">
                <a16:creationId xmlns:a16="http://schemas.microsoft.com/office/drawing/2014/main" id="{807DC5CA-6C3F-4E40-9BF6-95B89FCD3582}"/>
              </a:ext>
            </a:extLst>
          </p:cNvPr>
          <p:cNvSpPr/>
          <p:nvPr/>
        </p:nvSpPr>
        <p:spPr>
          <a:xfrm rot="10800000">
            <a:off x="2204487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9" name="Rectangle 1508">
            <a:extLst>
              <a:ext uri="{FF2B5EF4-FFF2-40B4-BE49-F238E27FC236}">
                <a16:creationId xmlns:a16="http://schemas.microsoft.com/office/drawing/2014/main" id="{A87156FE-E4BB-4005-8EB9-ECADD73F6FAE}"/>
              </a:ext>
            </a:extLst>
          </p:cNvPr>
          <p:cNvSpPr/>
          <p:nvPr/>
        </p:nvSpPr>
        <p:spPr>
          <a:xfrm rot="10800000">
            <a:off x="183567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0" name="Rectangle 1509">
            <a:extLst>
              <a:ext uri="{FF2B5EF4-FFF2-40B4-BE49-F238E27FC236}">
                <a16:creationId xmlns:a16="http://schemas.microsoft.com/office/drawing/2014/main" id="{22C8E2C4-9010-4D36-B0DD-BE931FADF575}"/>
              </a:ext>
            </a:extLst>
          </p:cNvPr>
          <p:cNvSpPr/>
          <p:nvPr/>
        </p:nvSpPr>
        <p:spPr>
          <a:xfrm rot="10800000">
            <a:off x="1466871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1" name="Rectangle 1510">
            <a:extLst>
              <a:ext uri="{FF2B5EF4-FFF2-40B4-BE49-F238E27FC236}">
                <a16:creationId xmlns:a16="http://schemas.microsoft.com/office/drawing/2014/main" id="{876CA193-C7B6-49FB-AE3B-45058203C325}"/>
              </a:ext>
            </a:extLst>
          </p:cNvPr>
          <p:cNvSpPr/>
          <p:nvPr/>
        </p:nvSpPr>
        <p:spPr>
          <a:xfrm rot="10800000">
            <a:off x="128246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2" name="Rectangle 1511">
            <a:extLst>
              <a:ext uri="{FF2B5EF4-FFF2-40B4-BE49-F238E27FC236}">
                <a16:creationId xmlns:a16="http://schemas.microsoft.com/office/drawing/2014/main" id="{95F1683B-0105-4B78-A6BB-6D563EF0924C}"/>
              </a:ext>
            </a:extLst>
          </p:cNvPr>
          <p:cNvSpPr/>
          <p:nvPr/>
        </p:nvSpPr>
        <p:spPr>
          <a:xfrm rot="10800000">
            <a:off x="1098062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3" name="Rectangle 1512">
            <a:extLst>
              <a:ext uri="{FF2B5EF4-FFF2-40B4-BE49-F238E27FC236}">
                <a16:creationId xmlns:a16="http://schemas.microsoft.com/office/drawing/2014/main" id="{42831F14-2067-4575-9F2A-79725A4C214F}"/>
              </a:ext>
            </a:extLst>
          </p:cNvPr>
          <p:cNvSpPr/>
          <p:nvPr/>
        </p:nvSpPr>
        <p:spPr>
          <a:xfrm rot="10800000">
            <a:off x="72925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4" name="Rectangle 1513">
            <a:extLst>
              <a:ext uri="{FF2B5EF4-FFF2-40B4-BE49-F238E27FC236}">
                <a16:creationId xmlns:a16="http://schemas.microsoft.com/office/drawing/2014/main" id="{36170FE0-BC0A-4028-85B3-73C44176ED81}"/>
              </a:ext>
            </a:extLst>
          </p:cNvPr>
          <p:cNvSpPr/>
          <p:nvPr/>
        </p:nvSpPr>
        <p:spPr>
          <a:xfrm rot="10800000">
            <a:off x="54484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5" name="Rectangle 1514">
            <a:extLst>
              <a:ext uri="{FF2B5EF4-FFF2-40B4-BE49-F238E27FC236}">
                <a16:creationId xmlns:a16="http://schemas.microsoft.com/office/drawing/2014/main" id="{D0F827D8-A973-4EE8-8AE6-C219F57313FC}"/>
              </a:ext>
            </a:extLst>
          </p:cNvPr>
          <p:cNvSpPr/>
          <p:nvPr/>
        </p:nvSpPr>
        <p:spPr>
          <a:xfrm rot="10800000">
            <a:off x="17603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6" name="Rectangle 1515">
            <a:extLst>
              <a:ext uri="{FF2B5EF4-FFF2-40B4-BE49-F238E27FC236}">
                <a16:creationId xmlns:a16="http://schemas.microsoft.com/office/drawing/2014/main" id="{522A5083-3D61-489E-85D4-8DFBB9E8E557}"/>
              </a:ext>
            </a:extLst>
          </p:cNvPr>
          <p:cNvSpPr/>
          <p:nvPr/>
        </p:nvSpPr>
        <p:spPr>
          <a:xfrm rot="10800000">
            <a:off x="2112280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7" name="Rectangle 1516">
            <a:extLst>
              <a:ext uri="{FF2B5EF4-FFF2-40B4-BE49-F238E27FC236}">
                <a16:creationId xmlns:a16="http://schemas.microsoft.com/office/drawing/2014/main" id="{899D6584-CD26-4B0D-9277-2EDC0E29D9E2}"/>
              </a:ext>
            </a:extLst>
          </p:cNvPr>
          <p:cNvSpPr/>
          <p:nvPr/>
        </p:nvSpPr>
        <p:spPr>
          <a:xfrm rot="10800000">
            <a:off x="1927876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8" name="Rectangle 1517">
            <a:extLst>
              <a:ext uri="{FF2B5EF4-FFF2-40B4-BE49-F238E27FC236}">
                <a16:creationId xmlns:a16="http://schemas.microsoft.com/office/drawing/2014/main" id="{FF3CC8E4-22EA-44A3-A82B-2760BBE12756}"/>
              </a:ext>
            </a:extLst>
          </p:cNvPr>
          <p:cNvSpPr/>
          <p:nvPr/>
        </p:nvSpPr>
        <p:spPr>
          <a:xfrm rot="10800000">
            <a:off x="1559068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9" name="Rectangle 1518">
            <a:extLst>
              <a:ext uri="{FF2B5EF4-FFF2-40B4-BE49-F238E27FC236}">
                <a16:creationId xmlns:a16="http://schemas.microsoft.com/office/drawing/2014/main" id="{7EA5E66A-209A-4A26-9EF5-95F689C42C83}"/>
              </a:ext>
            </a:extLst>
          </p:cNvPr>
          <p:cNvSpPr/>
          <p:nvPr/>
        </p:nvSpPr>
        <p:spPr>
          <a:xfrm rot="10800000">
            <a:off x="119026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0" name="Rectangle 1519">
            <a:extLst>
              <a:ext uri="{FF2B5EF4-FFF2-40B4-BE49-F238E27FC236}">
                <a16:creationId xmlns:a16="http://schemas.microsoft.com/office/drawing/2014/main" id="{2AB48528-3FE5-40AE-90CB-AE120E9268BA}"/>
              </a:ext>
            </a:extLst>
          </p:cNvPr>
          <p:cNvSpPr/>
          <p:nvPr/>
        </p:nvSpPr>
        <p:spPr>
          <a:xfrm rot="10800000">
            <a:off x="1005855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1" name="Rectangle 1520">
            <a:extLst>
              <a:ext uri="{FF2B5EF4-FFF2-40B4-BE49-F238E27FC236}">
                <a16:creationId xmlns:a16="http://schemas.microsoft.com/office/drawing/2014/main" id="{21A9AB5B-6DAB-491F-A1B7-44CAF86E45B1}"/>
              </a:ext>
            </a:extLst>
          </p:cNvPr>
          <p:cNvSpPr/>
          <p:nvPr/>
        </p:nvSpPr>
        <p:spPr>
          <a:xfrm rot="10800000">
            <a:off x="83828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2" name="Rectangle 1521">
            <a:extLst>
              <a:ext uri="{FF2B5EF4-FFF2-40B4-BE49-F238E27FC236}">
                <a16:creationId xmlns:a16="http://schemas.microsoft.com/office/drawing/2014/main" id="{08B66D11-4584-4F97-AFDF-1E0447FA772E}"/>
              </a:ext>
            </a:extLst>
          </p:cNvPr>
          <p:cNvSpPr/>
          <p:nvPr/>
        </p:nvSpPr>
        <p:spPr>
          <a:xfrm rot="10800000">
            <a:off x="268234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3" name="Rectangle 1522">
            <a:extLst>
              <a:ext uri="{FF2B5EF4-FFF2-40B4-BE49-F238E27FC236}">
                <a16:creationId xmlns:a16="http://schemas.microsoft.com/office/drawing/2014/main" id="{0B076C6B-7A2C-402E-AC22-F2D7C195E91D}"/>
              </a:ext>
            </a:extLst>
          </p:cNvPr>
          <p:cNvSpPr/>
          <p:nvPr/>
        </p:nvSpPr>
        <p:spPr>
          <a:xfrm>
            <a:off x="36044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4" name="Rectangle 1523">
            <a:extLst>
              <a:ext uri="{FF2B5EF4-FFF2-40B4-BE49-F238E27FC236}">
                <a16:creationId xmlns:a16="http://schemas.microsoft.com/office/drawing/2014/main" id="{E0EE33C8-3590-4CF6-A58F-C774A800D627}"/>
              </a:ext>
            </a:extLst>
          </p:cNvPr>
          <p:cNvSpPr/>
          <p:nvPr/>
        </p:nvSpPr>
        <p:spPr>
          <a:xfrm>
            <a:off x="452644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5" name="Rectangle 1524">
            <a:extLst>
              <a:ext uri="{FF2B5EF4-FFF2-40B4-BE49-F238E27FC236}">
                <a16:creationId xmlns:a16="http://schemas.microsoft.com/office/drawing/2014/main" id="{F6C87C37-8185-43A4-BF08-272642219D15}"/>
              </a:ext>
            </a:extLst>
          </p:cNvPr>
          <p:cNvSpPr/>
          <p:nvPr/>
        </p:nvSpPr>
        <p:spPr>
          <a:xfrm>
            <a:off x="913658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6" name="Rectangle 1525">
            <a:extLst>
              <a:ext uri="{FF2B5EF4-FFF2-40B4-BE49-F238E27FC236}">
                <a16:creationId xmlns:a16="http://schemas.microsoft.com/office/drawing/2014/main" id="{9EDD9420-8D4C-4FA1-B3F2-E8037418B4D1}"/>
              </a:ext>
            </a:extLst>
          </p:cNvPr>
          <p:cNvSpPr/>
          <p:nvPr/>
        </p:nvSpPr>
        <p:spPr>
          <a:xfrm>
            <a:off x="1466871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7" name="Rectangle 1526">
            <a:extLst>
              <a:ext uri="{FF2B5EF4-FFF2-40B4-BE49-F238E27FC236}">
                <a16:creationId xmlns:a16="http://schemas.microsoft.com/office/drawing/2014/main" id="{74923437-77B9-40D1-92B9-0BD491849328}"/>
              </a:ext>
            </a:extLst>
          </p:cNvPr>
          <p:cNvSpPr/>
          <p:nvPr/>
        </p:nvSpPr>
        <p:spPr>
          <a:xfrm>
            <a:off x="1282467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8" name="Rectangle 1527">
            <a:extLst>
              <a:ext uri="{FF2B5EF4-FFF2-40B4-BE49-F238E27FC236}">
                <a16:creationId xmlns:a16="http://schemas.microsoft.com/office/drawing/2014/main" id="{41D988F0-DA64-4ACA-BA7A-A1FA6D6D962E}"/>
              </a:ext>
            </a:extLst>
          </p:cNvPr>
          <p:cNvSpPr/>
          <p:nvPr/>
        </p:nvSpPr>
        <p:spPr>
          <a:xfrm>
            <a:off x="821453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9" name="Rectangle 1528">
            <a:extLst>
              <a:ext uri="{FF2B5EF4-FFF2-40B4-BE49-F238E27FC236}">
                <a16:creationId xmlns:a16="http://schemas.microsoft.com/office/drawing/2014/main" id="{5E952065-FBF1-4DC2-B4E0-68728A321CB6}"/>
              </a:ext>
            </a:extLst>
          </p:cNvPr>
          <p:cNvSpPr/>
          <p:nvPr/>
        </p:nvSpPr>
        <p:spPr>
          <a:xfrm>
            <a:off x="100585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0" name="Rectangle 1529">
            <a:extLst>
              <a:ext uri="{FF2B5EF4-FFF2-40B4-BE49-F238E27FC236}">
                <a16:creationId xmlns:a16="http://schemas.microsoft.com/office/drawing/2014/main" id="{498862FC-0CA7-4799-9F2B-51AC662B956A}"/>
              </a:ext>
            </a:extLst>
          </p:cNvPr>
          <p:cNvSpPr/>
          <p:nvPr/>
        </p:nvSpPr>
        <p:spPr>
          <a:xfrm>
            <a:off x="119026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1" name="Rectangle 1530">
            <a:extLst>
              <a:ext uri="{FF2B5EF4-FFF2-40B4-BE49-F238E27FC236}">
                <a16:creationId xmlns:a16="http://schemas.microsoft.com/office/drawing/2014/main" id="{EB924948-4F9F-4FA4-BB37-78CA7E042AC6}"/>
              </a:ext>
            </a:extLst>
          </p:cNvPr>
          <p:cNvSpPr/>
          <p:nvPr/>
        </p:nvSpPr>
        <p:spPr>
          <a:xfrm>
            <a:off x="174347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2" name="Rectangle 1531">
            <a:extLst>
              <a:ext uri="{FF2B5EF4-FFF2-40B4-BE49-F238E27FC236}">
                <a16:creationId xmlns:a16="http://schemas.microsoft.com/office/drawing/2014/main" id="{030D66C9-7FFF-41D0-83C2-A20E6D692B34}"/>
              </a:ext>
            </a:extLst>
          </p:cNvPr>
          <p:cNvSpPr/>
          <p:nvPr/>
        </p:nvSpPr>
        <p:spPr>
          <a:xfrm>
            <a:off x="192787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3" name="Rectangle 1532">
            <a:extLst>
              <a:ext uri="{FF2B5EF4-FFF2-40B4-BE49-F238E27FC236}">
                <a16:creationId xmlns:a16="http://schemas.microsoft.com/office/drawing/2014/main" id="{E2E3C30B-FB93-4E41-B5F4-B8460856CEF5}"/>
              </a:ext>
            </a:extLst>
          </p:cNvPr>
          <p:cNvSpPr/>
          <p:nvPr/>
        </p:nvSpPr>
        <p:spPr>
          <a:xfrm>
            <a:off x="238889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4" name="Rectangle 1533">
            <a:extLst>
              <a:ext uri="{FF2B5EF4-FFF2-40B4-BE49-F238E27FC236}">
                <a16:creationId xmlns:a16="http://schemas.microsoft.com/office/drawing/2014/main" id="{E04BF264-D552-4D10-8BE7-3BA371A15014}"/>
              </a:ext>
            </a:extLst>
          </p:cNvPr>
          <p:cNvSpPr/>
          <p:nvPr/>
        </p:nvSpPr>
        <p:spPr>
          <a:xfrm>
            <a:off x="2573297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5" name="Rectangle 1534">
            <a:extLst>
              <a:ext uri="{FF2B5EF4-FFF2-40B4-BE49-F238E27FC236}">
                <a16:creationId xmlns:a16="http://schemas.microsoft.com/office/drawing/2014/main" id="{6C6338A2-C49A-47C5-800E-40D575C3B4A7}"/>
              </a:ext>
            </a:extLst>
          </p:cNvPr>
          <p:cNvSpPr/>
          <p:nvPr/>
        </p:nvSpPr>
        <p:spPr>
          <a:xfrm>
            <a:off x="294210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6" name="Rectangle 1535">
            <a:extLst>
              <a:ext uri="{FF2B5EF4-FFF2-40B4-BE49-F238E27FC236}">
                <a16:creationId xmlns:a16="http://schemas.microsoft.com/office/drawing/2014/main" id="{DB3EBF6D-3EA9-496E-930B-066EC19F77CF}"/>
              </a:ext>
            </a:extLst>
          </p:cNvPr>
          <p:cNvSpPr/>
          <p:nvPr/>
        </p:nvSpPr>
        <p:spPr>
          <a:xfrm>
            <a:off x="2296687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7" name="Rectangle 1536">
            <a:extLst>
              <a:ext uri="{FF2B5EF4-FFF2-40B4-BE49-F238E27FC236}">
                <a16:creationId xmlns:a16="http://schemas.microsoft.com/office/drawing/2014/main" id="{30665355-0AA8-40F3-B5B7-3CDAF63C2CA6}"/>
              </a:ext>
            </a:extLst>
          </p:cNvPr>
          <p:cNvSpPr/>
          <p:nvPr/>
        </p:nvSpPr>
        <p:spPr>
          <a:xfrm>
            <a:off x="266549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8" name="Rectangle 1537">
            <a:extLst>
              <a:ext uri="{FF2B5EF4-FFF2-40B4-BE49-F238E27FC236}">
                <a16:creationId xmlns:a16="http://schemas.microsoft.com/office/drawing/2014/main" id="{C6E38029-0681-43F7-9AE3-5E752BB6BC98}"/>
              </a:ext>
            </a:extLst>
          </p:cNvPr>
          <p:cNvSpPr/>
          <p:nvPr/>
        </p:nvSpPr>
        <p:spPr>
          <a:xfrm rot="10800000">
            <a:off x="2573295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9" name="Rectangle 1538">
            <a:extLst>
              <a:ext uri="{FF2B5EF4-FFF2-40B4-BE49-F238E27FC236}">
                <a16:creationId xmlns:a16="http://schemas.microsoft.com/office/drawing/2014/main" id="{B1B1964A-BF56-487C-AAE9-E8CB30F1875F}"/>
              </a:ext>
            </a:extLst>
          </p:cNvPr>
          <p:cNvSpPr/>
          <p:nvPr/>
        </p:nvSpPr>
        <p:spPr>
          <a:xfrm rot="10800000">
            <a:off x="2204487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0" name="Rectangle 1539">
            <a:extLst>
              <a:ext uri="{FF2B5EF4-FFF2-40B4-BE49-F238E27FC236}">
                <a16:creationId xmlns:a16="http://schemas.microsoft.com/office/drawing/2014/main" id="{91FA3438-977D-4C93-BF88-35066523ADD6}"/>
              </a:ext>
            </a:extLst>
          </p:cNvPr>
          <p:cNvSpPr/>
          <p:nvPr/>
        </p:nvSpPr>
        <p:spPr>
          <a:xfrm rot="10800000">
            <a:off x="2020083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1" name="Rectangle 1540">
            <a:extLst>
              <a:ext uri="{FF2B5EF4-FFF2-40B4-BE49-F238E27FC236}">
                <a16:creationId xmlns:a16="http://schemas.microsoft.com/office/drawing/2014/main" id="{2FF1A88C-4A84-40C5-973B-ECF50E34CE3F}"/>
              </a:ext>
            </a:extLst>
          </p:cNvPr>
          <p:cNvSpPr/>
          <p:nvPr/>
        </p:nvSpPr>
        <p:spPr>
          <a:xfrm rot="10800000">
            <a:off x="91365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2" name="Rectangle 1541">
            <a:extLst>
              <a:ext uri="{FF2B5EF4-FFF2-40B4-BE49-F238E27FC236}">
                <a16:creationId xmlns:a16="http://schemas.microsoft.com/office/drawing/2014/main" id="{9407A300-9940-42D4-AEDD-4EE16A633619}"/>
              </a:ext>
            </a:extLst>
          </p:cNvPr>
          <p:cNvSpPr/>
          <p:nvPr/>
        </p:nvSpPr>
        <p:spPr>
          <a:xfrm rot="10800000">
            <a:off x="1098062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3" name="Rectangle 1542">
            <a:extLst>
              <a:ext uri="{FF2B5EF4-FFF2-40B4-BE49-F238E27FC236}">
                <a16:creationId xmlns:a16="http://schemas.microsoft.com/office/drawing/2014/main" id="{11DF2A64-F45B-4BF4-8F87-7A8F6BDA8C70}"/>
              </a:ext>
            </a:extLst>
          </p:cNvPr>
          <p:cNvSpPr/>
          <p:nvPr/>
        </p:nvSpPr>
        <p:spPr>
          <a:xfrm rot="10800000">
            <a:off x="17603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4" name="Rectangle 1543">
            <a:extLst>
              <a:ext uri="{FF2B5EF4-FFF2-40B4-BE49-F238E27FC236}">
                <a16:creationId xmlns:a16="http://schemas.microsoft.com/office/drawing/2014/main" id="{DB69E95D-146A-4B44-91D7-670B37018DE4}"/>
              </a:ext>
            </a:extLst>
          </p:cNvPr>
          <p:cNvSpPr/>
          <p:nvPr/>
        </p:nvSpPr>
        <p:spPr>
          <a:xfrm rot="10800000">
            <a:off x="266549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5" name="Rectangle 1544">
            <a:extLst>
              <a:ext uri="{FF2B5EF4-FFF2-40B4-BE49-F238E27FC236}">
                <a16:creationId xmlns:a16="http://schemas.microsoft.com/office/drawing/2014/main" id="{F816C937-AD30-4E19-8B64-07B7BF075CCA}"/>
              </a:ext>
            </a:extLst>
          </p:cNvPr>
          <p:cNvSpPr/>
          <p:nvPr/>
        </p:nvSpPr>
        <p:spPr>
          <a:xfrm rot="10800000">
            <a:off x="2481091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6" name="Rectangle 1545">
            <a:extLst>
              <a:ext uri="{FF2B5EF4-FFF2-40B4-BE49-F238E27FC236}">
                <a16:creationId xmlns:a16="http://schemas.microsoft.com/office/drawing/2014/main" id="{FDFD8B11-3AF5-4C0C-B287-5F6BA53A8F6D}"/>
              </a:ext>
            </a:extLst>
          </p:cNvPr>
          <p:cNvSpPr/>
          <p:nvPr/>
        </p:nvSpPr>
        <p:spPr>
          <a:xfrm rot="10800000">
            <a:off x="211228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7" name="Rectangle 1546">
            <a:extLst>
              <a:ext uri="{FF2B5EF4-FFF2-40B4-BE49-F238E27FC236}">
                <a16:creationId xmlns:a16="http://schemas.microsoft.com/office/drawing/2014/main" id="{5A149C4C-5B0B-46A7-BE71-29F07F3F7791}"/>
              </a:ext>
            </a:extLst>
          </p:cNvPr>
          <p:cNvSpPr/>
          <p:nvPr/>
        </p:nvSpPr>
        <p:spPr>
          <a:xfrm rot="10800000">
            <a:off x="1559069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8" name="Rectangle 1547">
            <a:extLst>
              <a:ext uri="{FF2B5EF4-FFF2-40B4-BE49-F238E27FC236}">
                <a16:creationId xmlns:a16="http://schemas.microsoft.com/office/drawing/2014/main" id="{0BFAB3AD-9884-4D11-BF37-26DF8B5069C4}"/>
              </a:ext>
            </a:extLst>
          </p:cNvPr>
          <p:cNvSpPr/>
          <p:nvPr/>
        </p:nvSpPr>
        <p:spPr>
          <a:xfrm rot="10800000">
            <a:off x="174347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9" name="Rectangle 1548">
            <a:extLst>
              <a:ext uri="{FF2B5EF4-FFF2-40B4-BE49-F238E27FC236}">
                <a16:creationId xmlns:a16="http://schemas.microsoft.com/office/drawing/2014/main" id="{525B6B5F-8918-44E1-86E4-64FA6CAE681C}"/>
              </a:ext>
            </a:extLst>
          </p:cNvPr>
          <p:cNvSpPr/>
          <p:nvPr/>
        </p:nvSpPr>
        <p:spPr>
          <a:xfrm rot="10800000">
            <a:off x="137466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0" name="Rectangle 1549">
            <a:extLst>
              <a:ext uri="{FF2B5EF4-FFF2-40B4-BE49-F238E27FC236}">
                <a16:creationId xmlns:a16="http://schemas.microsoft.com/office/drawing/2014/main" id="{0AAD51AF-C11D-4C40-9346-11289A69A87A}"/>
              </a:ext>
            </a:extLst>
          </p:cNvPr>
          <p:cNvSpPr/>
          <p:nvPr/>
        </p:nvSpPr>
        <p:spPr>
          <a:xfrm rot="10800000">
            <a:off x="1190261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1" name="Rectangle 1550">
            <a:extLst>
              <a:ext uri="{FF2B5EF4-FFF2-40B4-BE49-F238E27FC236}">
                <a16:creationId xmlns:a16="http://schemas.microsoft.com/office/drawing/2014/main" id="{08F64CC6-DAB8-421C-B492-B38B8109D0B2}"/>
              </a:ext>
            </a:extLst>
          </p:cNvPr>
          <p:cNvSpPr/>
          <p:nvPr/>
        </p:nvSpPr>
        <p:spPr>
          <a:xfrm rot="10800000">
            <a:off x="821452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2" name="Rectangle 1551">
            <a:extLst>
              <a:ext uri="{FF2B5EF4-FFF2-40B4-BE49-F238E27FC236}">
                <a16:creationId xmlns:a16="http://schemas.microsoft.com/office/drawing/2014/main" id="{783C3753-3949-4ED9-B558-CA6EFF12903F}"/>
              </a:ext>
            </a:extLst>
          </p:cNvPr>
          <p:cNvSpPr/>
          <p:nvPr/>
        </p:nvSpPr>
        <p:spPr>
          <a:xfrm rot="10800000">
            <a:off x="1005857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3" name="Rectangle 1552">
            <a:extLst>
              <a:ext uri="{FF2B5EF4-FFF2-40B4-BE49-F238E27FC236}">
                <a16:creationId xmlns:a16="http://schemas.microsoft.com/office/drawing/2014/main" id="{5985F1E3-03CE-4130-B4A1-2445AAF90080}"/>
              </a:ext>
            </a:extLst>
          </p:cNvPr>
          <p:cNvSpPr/>
          <p:nvPr/>
        </p:nvSpPr>
        <p:spPr>
          <a:xfrm rot="10800000">
            <a:off x="637046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4" name="Rectangle 1553">
            <a:extLst>
              <a:ext uri="{FF2B5EF4-FFF2-40B4-BE49-F238E27FC236}">
                <a16:creationId xmlns:a16="http://schemas.microsoft.com/office/drawing/2014/main" id="{046D8C5D-9D93-4452-9A10-B1DA7183AFD7}"/>
              </a:ext>
            </a:extLst>
          </p:cNvPr>
          <p:cNvSpPr/>
          <p:nvPr/>
        </p:nvSpPr>
        <p:spPr>
          <a:xfrm rot="10800000">
            <a:off x="838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878E4609-2EE1-4078-B8C8-17F0BEFCFBCE}"/>
              </a:ext>
            </a:extLst>
          </p:cNvPr>
          <p:cNvSpPr/>
          <p:nvPr/>
        </p:nvSpPr>
        <p:spPr>
          <a:xfrm rot="10800000">
            <a:off x="268238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A33F37B3-09DE-440F-AE97-A81DB87DCB6F}"/>
              </a:ext>
            </a:extLst>
          </p:cNvPr>
          <p:cNvSpPr/>
          <p:nvPr/>
        </p:nvSpPr>
        <p:spPr>
          <a:xfrm rot="10800000">
            <a:off x="729251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7" name="Rectangle 1556">
            <a:extLst>
              <a:ext uri="{FF2B5EF4-FFF2-40B4-BE49-F238E27FC236}">
                <a16:creationId xmlns:a16="http://schemas.microsoft.com/office/drawing/2014/main" id="{96AC14F0-E21C-44EF-9371-066B5A413761}"/>
              </a:ext>
            </a:extLst>
          </p:cNvPr>
          <p:cNvSpPr/>
          <p:nvPr/>
        </p:nvSpPr>
        <p:spPr>
          <a:xfrm rot="10800000">
            <a:off x="452638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FD351117-B058-40C2-93FF-3BC0A97877B4}"/>
              </a:ext>
            </a:extLst>
          </p:cNvPr>
          <p:cNvSpPr/>
          <p:nvPr/>
        </p:nvSpPr>
        <p:spPr>
          <a:xfrm rot="10800000">
            <a:off x="36044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26683CFF-78CD-4032-BF50-FDF8A4D7F580}"/>
              </a:ext>
            </a:extLst>
          </p:cNvPr>
          <p:cNvSpPr/>
          <p:nvPr/>
        </p:nvSpPr>
        <p:spPr>
          <a:xfrm rot="10800000">
            <a:off x="82145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0" name="Rectangle 1559">
            <a:extLst>
              <a:ext uri="{FF2B5EF4-FFF2-40B4-BE49-F238E27FC236}">
                <a16:creationId xmlns:a16="http://schemas.microsoft.com/office/drawing/2014/main" id="{3271EC1D-C17F-4E64-90FF-3CA37C72A81E}"/>
              </a:ext>
            </a:extLst>
          </p:cNvPr>
          <p:cNvSpPr/>
          <p:nvPr/>
        </p:nvSpPr>
        <p:spPr>
          <a:xfrm rot="10800000">
            <a:off x="91365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1" name="Rectangle 1560">
            <a:extLst>
              <a:ext uri="{FF2B5EF4-FFF2-40B4-BE49-F238E27FC236}">
                <a16:creationId xmlns:a16="http://schemas.microsoft.com/office/drawing/2014/main" id="{2DD38568-94D8-4B0B-AA6C-524347019CD5}"/>
              </a:ext>
            </a:extLst>
          </p:cNvPr>
          <p:cNvSpPr/>
          <p:nvPr/>
        </p:nvSpPr>
        <p:spPr>
          <a:xfrm rot="10800000">
            <a:off x="17603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2" name="Rectangle 1561">
            <a:extLst>
              <a:ext uri="{FF2B5EF4-FFF2-40B4-BE49-F238E27FC236}">
                <a16:creationId xmlns:a16="http://schemas.microsoft.com/office/drawing/2014/main" id="{F94E91E9-2108-44F3-9C28-144BA877DE0B}"/>
              </a:ext>
            </a:extLst>
          </p:cNvPr>
          <p:cNvSpPr/>
          <p:nvPr/>
        </p:nvSpPr>
        <p:spPr>
          <a:xfrm rot="10800000">
            <a:off x="268234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4FB3B8C-F45B-467D-AF68-30BB27E128E1}"/>
              </a:ext>
            </a:extLst>
          </p:cNvPr>
          <p:cNvSpPr/>
          <p:nvPr/>
        </p:nvSpPr>
        <p:spPr>
          <a:xfrm>
            <a:off x="266549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5" name="Rectangle 1564">
            <a:extLst>
              <a:ext uri="{FF2B5EF4-FFF2-40B4-BE49-F238E27FC236}">
                <a16:creationId xmlns:a16="http://schemas.microsoft.com/office/drawing/2014/main" id="{46EEB062-8886-40A6-BE15-4BC8E5FC7D3C}"/>
              </a:ext>
            </a:extLst>
          </p:cNvPr>
          <p:cNvSpPr/>
          <p:nvPr/>
        </p:nvSpPr>
        <p:spPr>
          <a:xfrm>
            <a:off x="2388893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A124058F-6B1B-43BE-9D17-2C00686FD13E}"/>
              </a:ext>
            </a:extLst>
          </p:cNvPr>
          <p:cNvSpPr/>
          <p:nvPr/>
        </p:nvSpPr>
        <p:spPr>
          <a:xfrm>
            <a:off x="211228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E893B90F-B225-4D7A-8A43-C31279049EF8}"/>
              </a:ext>
            </a:extLst>
          </p:cNvPr>
          <p:cNvSpPr/>
          <p:nvPr/>
        </p:nvSpPr>
        <p:spPr>
          <a:xfrm>
            <a:off x="220448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32736CBB-FF22-400E-8F91-A045108E6EEF}"/>
              </a:ext>
            </a:extLst>
          </p:cNvPr>
          <p:cNvSpPr/>
          <p:nvPr/>
        </p:nvSpPr>
        <p:spPr>
          <a:xfrm>
            <a:off x="100585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40EFBE52-1BEE-4DB5-91E9-6172CD7D8065}"/>
              </a:ext>
            </a:extLst>
          </p:cNvPr>
          <p:cNvSpPr/>
          <p:nvPr/>
        </p:nvSpPr>
        <p:spPr>
          <a:xfrm>
            <a:off x="82145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6AC84A85-A855-4B7A-848E-DB84CD4A105A}"/>
              </a:ext>
            </a:extLst>
          </p:cNvPr>
          <p:cNvSpPr/>
          <p:nvPr/>
        </p:nvSpPr>
        <p:spPr>
          <a:xfrm rot="10800000">
            <a:off x="82145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77433618-D385-4FF2-956E-721AE27914A1}"/>
              </a:ext>
            </a:extLst>
          </p:cNvPr>
          <p:cNvSpPr/>
          <p:nvPr/>
        </p:nvSpPr>
        <p:spPr>
          <a:xfrm rot="10800000">
            <a:off x="1098062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EC98628A-88ED-4A48-BA7D-063D0DB82847}"/>
              </a:ext>
            </a:extLst>
          </p:cNvPr>
          <p:cNvSpPr/>
          <p:nvPr/>
        </p:nvSpPr>
        <p:spPr>
          <a:xfrm rot="10800000">
            <a:off x="100585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4" name="Rectangle 1873">
            <a:extLst>
              <a:ext uri="{FF2B5EF4-FFF2-40B4-BE49-F238E27FC236}">
                <a16:creationId xmlns:a16="http://schemas.microsoft.com/office/drawing/2014/main" id="{ADF4998E-840F-4E19-AB43-A07E816E0C2C}"/>
              </a:ext>
            </a:extLst>
          </p:cNvPr>
          <p:cNvSpPr/>
          <p:nvPr/>
        </p:nvSpPr>
        <p:spPr>
          <a:xfrm rot="10800000">
            <a:off x="119026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5" name="Rectangle 1874">
            <a:extLst>
              <a:ext uri="{FF2B5EF4-FFF2-40B4-BE49-F238E27FC236}">
                <a16:creationId xmlns:a16="http://schemas.microsoft.com/office/drawing/2014/main" id="{E5B0E910-6BCD-4E3B-B751-F144AA593E7F}"/>
              </a:ext>
            </a:extLst>
          </p:cNvPr>
          <p:cNvSpPr/>
          <p:nvPr/>
        </p:nvSpPr>
        <p:spPr>
          <a:xfrm>
            <a:off x="229668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6" name="Rectangle 1875">
            <a:extLst>
              <a:ext uri="{FF2B5EF4-FFF2-40B4-BE49-F238E27FC236}">
                <a16:creationId xmlns:a16="http://schemas.microsoft.com/office/drawing/2014/main" id="{2644A1F0-6D67-4DBF-990C-D85F8E04D28E}"/>
              </a:ext>
            </a:extLst>
          </p:cNvPr>
          <p:cNvSpPr/>
          <p:nvPr/>
        </p:nvSpPr>
        <p:spPr>
          <a:xfrm>
            <a:off x="220448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7" name="Rectangle 1876">
            <a:extLst>
              <a:ext uri="{FF2B5EF4-FFF2-40B4-BE49-F238E27FC236}">
                <a16:creationId xmlns:a16="http://schemas.microsoft.com/office/drawing/2014/main" id="{A328B5C4-D050-4A61-9A53-9BCC964E6398}"/>
              </a:ext>
            </a:extLst>
          </p:cNvPr>
          <p:cNvSpPr/>
          <p:nvPr/>
        </p:nvSpPr>
        <p:spPr>
          <a:xfrm>
            <a:off x="257329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8" name="Rectangle 1877">
            <a:extLst>
              <a:ext uri="{FF2B5EF4-FFF2-40B4-BE49-F238E27FC236}">
                <a16:creationId xmlns:a16="http://schemas.microsoft.com/office/drawing/2014/main" id="{6F693330-6461-49E9-942A-040B39938911}"/>
              </a:ext>
            </a:extLst>
          </p:cNvPr>
          <p:cNvSpPr/>
          <p:nvPr/>
        </p:nvSpPr>
        <p:spPr>
          <a:xfrm>
            <a:off x="248109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9" name="Rectangle 1878">
            <a:extLst>
              <a:ext uri="{FF2B5EF4-FFF2-40B4-BE49-F238E27FC236}">
                <a16:creationId xmlns:a16="http://schemas.microsoft.com/office/drawing/2014/main" id="{6EC65B72-5512-4D7C-8A96-5AC197444B5B}"/>
              </a:ext>
            </a:extLst>
          </p:cNvPr>
          <p:cNvSpPr/>
          <p:nvPr/>
        </p:nvSpPr>
        <p:spPr>
          <a:xfrm rot="10800000">
            <a:off x="2204482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0" name="Rectangle 1879">
            <a:extLst>
              <a:ext uri="{FF2B5EF4-FFF2-40B4-BE49-F238E27FC236}">
                <a16:creationId xmlns:a16="http://schemas.microsoft.com/office/drawing/2014/main" id="{49652519-B26E-438C-86DE-7F24396DB7AF}"/>
              </a:ext>
            </a:extLst>
          </p:cNvPr>
          <p:cNvSpPr/>
          <p:nvPr/>
        </p:nvSpPr>
        <p:spPr>
          <a:xfrm>
            <a:off x="2682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1" name="Rectangle 1880">
            <a:extLst>
              <a:ext uri="{FF2B5EF4-FFF2-40B4-BE49-F238E27FC236}">
                <a16:creationId xmlns:a16="http://schemas.microsoft.com/office/drawing/2014/main" id="{6880227E-EE80-44AF-9E2C-C08CE3A71FC8}"/>
              </a:ext>
            </a:extLst>
          </p:cNvPr>
          <p:cNvSpPr/>
          <p:nvPr/>
        </p:nvSpPr>
        <p:spPr>
          <a:xfrm>
            <a:off x="26824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2" name="Rectangle 1881">
            <a:extLst>
              <a:ext uri="{FF2B5EF4-FFF2-40B4-BE49-F238E27FC236}">
                <a16:creationId xmlns:a16="http://schemas.microsoft.com/office/drawing/2014/main" id="{27610846-BE2D-4742-86AB-9E48217B2999}"/>
              </a:ext>
            </a:extLst>
          </p:cNvPr>
          <p:cNvSpPr/>
          <p:nvPr/>
        </p:nvSpPr>
        <p:spPr>
          <a:xfrm>
            <a:off x="17603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3" name="Rectangle 1882">
            <a:extLst>
              <a:ext uri="{FF2B5EF4-FFF2-40B4-BE49-F238E27FC236}">
                <a16:creationId xmlns:a16="http://schemas.microsoft.com/office/drawing/2014/main" id="{17F1D690-CD7A-4D8F-9F6A-52E14DCF8D5A}"/>
              </a:ext>
            </a:extLst>
          </p:cNvPr>
          <p:cNvSpPr/>
          <p:nvPr/>
        </p:nvSpPr>
        <p:spPr>
          <a:xfrm rot="10800000">
            <a:off x="275769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4" name="Rectangle 1883">
            <a:extLst>
              <a:ext uri="{FF2B5EF4-FFF2-40B4-BE49-F238E27FC236}">
                <a16:creationId xmlns:a16="http://schemas.microsoft.com/office/drawing/2014/main" id="{09AA05C7-6334-40A5-8A7A-B66FDF24CBE1}"/>
              </a:ext>
            </a:extLst>
          </p:cNvPr>
          <p:cNvSpPr/>
          <p:nvPr/>
        </p:nvSpPr>
        <p:spPr>
          <a:xfrm rot="10800000">
            <a:off x="2481089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5" name="Rectangle 1884">
            <a:extLst>
              <a:ext uri="{FF2B5EF4-FFF2-40B4-BE49-F238E27FC236}">
                <a16:creationId xmlns:a16="http://schemas.microsoft.com/office/drawing/2014/main" id="{82416875-3848-454E-9391-0441281EECED}"/>
              </a:ext>
            </a:extLst>
          </p:cNvPr>
          <p:cNvSpPr/>
          <p:nvPr/>
        </p:nvSpPr>
        <p:spPr>
          <a:xfrm rot="10800000">
            <a:off x="2388891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6" name="Rectangle 1885">
            <a:extLst>
              <a:ext uri="{FF2B5EF4-FFF2-40B4-BE49-F238E27FC236}">
                <a16:creationId xmlns:a16="http://schemas.microsoft.com/office/drawing/2014/main" id="{B89C63EA-EA46-4F00-93F4-C8E010D7BE18}"/>
              </a:ext>
            </a:extLst>
          </p:cNvPr>
          <p:cNvSpPr/>
          <p:nvPr/>
        </p:nvSpPr>
        <p:spPr>
          <a:xfrm rot="10800000">
            <a:off x="2573295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7" name="Rectangle 1886">
            <a:extLst>
              <a:ext uri="{FF2B5EF4-FFF2-40B4-BE49-F238E27FC236}">
                <a16:creationId xmlns:a16="http://schemas.microsoft.com/office/drawing/2014/main" id="{51EE8B89-9042-4960-AC99-EAE18E6C6ED5}"/>
              </a:ext>
            </a:extLst>
          </p:cNvPr>
          <p:cNvSpPr/>
          <p:nvPr/>
        </p:nvSpPr>
        <p:spPr>
          <a:xfrm rot="10800000">
            <a:off x="2481086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8" name="Rectangle 1887">
            <a:extLst>
              <a:ext uri="{FF2B5EF4-FFF2-40B4-BE49-F238E27FC236}">
                <a16:creationId xmlns:a16="http://schemas.microsoft.com/office/drawing/2014/main" id="{41FBF7F2-132A-4874-A8B4-7A7992321E2B}"/>
              </a:ext>
            </a:extLst>
          </p:cNvPr>
          <p:cNvSpPr/>
          <p:nvPr/>
        </p:nvSpPr>
        <p:spPr>
          <a:xfrm rot="10800000">
            <a:off x="2020083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9" name="Rectangle 1888">
            <a:extLst>
              <a:ext uri="{FF2B5EF4-FFF2-40B4-BE49-F238E27FC236}">
                <a16:creationId xmlns:a16="http://schemas.microsoft.com/office/drawing/2014/main" id="{9101B1C3-FE8B-453E-A9B9-F681B7A7E49D}"/>
              </a:ext>
            </a:extLst>
          </p:cNvPr>
          <p:cNvSpPr/>
          <p:nvPr/>
        </p:nvSpPr>
        <p:spPr>
          <a:xfrm rot="10800000">
            <a:off x="2112281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0" name="Rectangle 1889">
            <a:extLst>
              <a:ext uri="{FF2B5EF4-FFF2-40B4-BE49-F238E27FC236}">
                <a16:creationId xmlns:a16="http://schemas.microsoft.com/office/drawing/2014/main" id="{B7C75EF5-A1C5-4CDF-AA73-2638AAA332CE}"/>
              </a:ext>
            </a:extLst>
          </p:cNvPr>
          <p:cNvSpPr/>
          <p:nvPr/>
        </p:nvSpPr>
        <p:spPr>
          <a:xfrm rot="10800000">
            <a:off x="1927877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1" name="Rectangle 1890">
            <a:extLst>
              <a:ext uri="{FF2B5EF4-FFF2-40B4-BE49-F238E27FC236}">
                <a16:creationId xmlns:a16="http://schemas.microsoft.com/office/drawing/2014/main" id="{94CFD0CD-89DE-4DB0-AA53-472AB70AFBB7}"/>
              </a:ext>
            </a:extLst>
          </p:cNvPr>
          <p:cNvSpPr/>
          <p:nvPr/>
        </p:nvSpPr>
        <p:spPr>
          <a:xfrm rot="10800000">
            <a:off x="2020083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2" name="Rectangle 1891">
            <a:extLst>
              <a:ext uri="{FF2B5EF4-FFF2-40B4-BE49-F238E27FC236}">
                <a16:creationId xmlns:a16="http://schemas.microsoft.com/office/drawing/2014/main" id="{576C09C6-6DE3-45F2-8568-7B49CA0F2EC0}"/>
              </a:ext>
            </a:extLst>
          </p:cNvPr>
          <p:cNvSpPr/>
          <p:nvPr/>
        </p:nvSpPr>
        <p:spPr>
          <a:xfrm>
            <a:off x="2757692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3" name="Rectangle 1892">
            <a:extLst>
              <a:ext uri="{FF2B5EF4-FFF2-40B4-BE49-F238E27FC236}">
                <a16:creationId xmlns:a16="http://schemas.microsoft.com/office/drawing/2014/main" id="{E50B6B97-C8CC-4D78-AF5C-4B5F7A2FDBD4}"/>
              </a:ext>
            </a:extLst>
          </p:cNvPr>
          <p:cNvSpPr/>
          <p:nvPr/>
        </p:nvSpPr>
        <p:spPr>
          <a:xfrm>
            <a:off x="137466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4" name="Rectangle 1893">
            <a:extLst>
              <a:ext uri="{FF2B5EF4-FFF2-40B4-BE49-F238E27FC236}">
                <a16:creationId xmlns:a16="http://schemas.microsoft.com/office/drawing/2014/main" id="{829C09B3-BC82-4457-8C65-78094649F0D4}"/>
              </a:ext>
            </a:extLst>
          </p:cNvPr>
          <p:cNvSpPr/>
          <p:nvPr/>
        </p:nvSpPr>
        <p:spPr>
          <a:xfrm>
            <a:off x="2112283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5" name="Rectangle 1894">
            <a:extLst>
              <a:ext uri="{FF2B5EF4-FFF2-40B4-BE49-F238E27FC236}">
                <a16:creationId xmlns:a16="http://schemas.microsoft.com/office/drawing/2014/main" id="{CFD59CDB-A5FE-41EA-9192-4F15DD85D9D4}"/>
              </a:ext>
            </a:extLst>
          </p:cNvPr>
          <p:cNvSpPr/>
          <p:nvPr/>
        </p:nvSpPr>
        <p:spPr>
          <a:xfrm>
            <a:off x="248109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6" name="Rectangle 1895">
            <a:extLst>
              <a:ext uri="{FF2B5EF4-FFF2-40B4-BE49-F238E27FC236}">
                <a16:creationId xmlns:a16="http://schemas.microsoft.com/office/drawing/2014/main" id="{840DC9D6-63D7-424B-9B59-71798CF47098}"/>
              </a:ext>
            </a:extLst>
          </p:cNvPr>
          <p:cNvSpPr/>
          <p:nvPr/>
        </p:nvSpPr>
        <p:spPr>
          <a:xfrm>
            <a:off x="100586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7" name="Rectangle 1896">
            <a:extLst>
              <a:ext uri="{FF2B5EF4-FFF2-40B4-BE49-F238E27FC236}">
                <a16:creationId xmlns:a16="http://schemas.microsoft.com/office/drawing/2014/main" id="{24D711A6-C7AA-480C-9A46-AC417386B284}"/>
              </a:ext>
            </a:extLst>
          </p:cNvPr>
          <p:cNvSpPr/>
          <p:nvPr/>
        </p:nvSpPr>
        <p:spPr>
          <a:xfrm>
            <a:off x="1374670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8" name="Rectangle 1897">
            <a:extLst>
              <a:ext uri="{FF2B5EF4-FFF2-40B4-BE49-F238E27FC236}">
                <a16:creationId xmlns:a16="http://schemas.microsoft.com/office/drawing/2014/main" id="{6CA6E476-D95A-417D-A630-5E93B02C64D2}"/>
              </a:ext>
            </a:extLst>
          </p:cNvPr>
          <p:cNvSpPr/>
          <p:nvPr/>
        </p:nvSpPr>
        <p:spPr>
          <a:xfrm>
            <a:off x="45264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9" name="Rectangle 1898">
            <a:extLst>
              <a:ext uri="{FF2B5EF4-FFF2-40B4-BE49-F238E27FC236}">
                <a16:creationId xmlns:a16="http://schemas.microsoft.com/office/drawing/2014/main" id="{960489DF-1634-4A99-8D73-577BF17B3CCA}"/>
              </a:ext>
            </a:extLst>
          </p:cNvPr>
          <p:cNvSpPr/>
          <p:nvPr/>
        </p:nvSpPr>
        <p:spPr>
          <a:xfrm>
            <a:off x="63704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0" name="Rectangle 1899">
            <a:extLst>
              <a:ext uri="{FF2B5EF4-FFF2-40B4-BE49-F238E27FC236}">
                <a16:creationId xmlns:a16="http://schemas.microsoft.com/office/drawing/2014/main" id="{9010F9FE-8536-4044-9653-87A7B7B392EE}"/>
              </a:ext>
            </a:extLst>
          </p:cNvPr>
          <p:cNvSpPr/>
          <p:nvPr/>
        </p:nvSpPr>
        <p:spPr>
          <a:xfrm>
            <a:off x="544846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1" name="Rectangle 1900">
            <a:extLst>
              <a:ext uri="{FF2B5EF4-FFF2-40B4-BE49-F238E27FC236}">
                <a16:creationId xmlns:a16="http://schemas.microsoft.com/office/drawing/2014/main" id="{4BB96697-DB9D-46A4-8EC0-83D98310EEAC}"/>
              </a:ext>
            </a:extLst>
          </p:cNvPr>
          <p:cNvSpPr/>
          <p:nvPr/>
        </p:nvSpPr>
        <p:spPr>
          <a:xfrm>
            <a:off x="913658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2" name="Rectangle 1901">
            <a:extLst>
              <a:ext uri="{FF2B5EF4-FFF2-40B4-BE49-F238E27FC236}">
                <a16:creationId xmlns:a16="http://schemas.microsoft.com/office/drawing/2014/main" id="{775D5DA0-3AF3-4E12-A3A3-C15D5F979605}"/>
              </a:ext>
            </a:extLst>
          </p:cNvPr>
          <p:cNvSpPr/>
          <p:nvPr/>
        </p:nvSpPr>
        <p:spPr>
          <a:xfrm>
            <a:off x="1098063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3" name="Rectangle 1902">
            <a:extLst>
              <a:ext uri="{FF2B5EF4-FFF2-40B4-BE49-F238E27FC236}">
                <a16:creationId xmlns:a16="http://schemas.microsoft.com/office/drawing/2014/main" id="{738805D0-7B54-42E1-A4A8-1098AF59E84C}"/>
              </a:ext>
            </a:extLst>
          </p:cNvPr>
          <p:cNvSpPr/>
          <p:nvPr/>
        </p:nvSpPr>
        <p:spPr>
          <a:xfrm>
            <a:off x="1005859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4" name="Rectangle 1903">
            <a:extLst>
              <a:ext uri="{FF2B5EF4-FFF2-40B4-BE49-F238E27FC236}">
                <a16:creationId xmlns:a16="http://schemas.microsoft.com/office/drawing/2014/main" id="{4914CD83-BE9C-4451-AA84-1838F88059A3}"/>
              </a:ext>
            </a:extLst>
          </p:cNvPr>
          <p:cNvSpPr/>
          <p:nvPr/>
        </p:nvSpPr>
        <p:spPr>
          <a:xfrm>
            <a:off x="137466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5" name="Rectangle 1904">
            <a:extLst>
              <a:ext uri="{FF2B5EF4-FFF2-40B4-BE49-F238E27FC236}">
                <a16:creationId xmlns:a16="http://schemas.microsoft.com/office/drawing/2014/main" id="{9C08DA6F-3EC1-4BD6-BF83-FE3F1142273A}"/>
              </a:ext>
            </a:extLst>
          </p:cNvPr>
          <p:cNvSpPr/>
          <p:nvPr/>
        </p:nvSpPr>
        <p:spPr>
          <a:xfrm>
            <a:off x="1282468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6" name="Rectangle 1905">
            <a:extLst>
              <a:ext uri="{FF2B5EF4-FFF2-40B4-BE49-F238E27FC236}">
                <a16:creationId xmlns:a16="http://schemas.microsoft.com/office/drawing/2014/main" id="{50D0F884-B3AF-4FD0-8682-AA9266BF62A2}"/>
              </a:ext>
            </a:extLst>
          </p:cNvPr>
          <p:cNvSpPr/>
          <p:nvPr/>
        </p:nvSpPr>
        <p:spPr>
          <a:xfrm>
            <a:off x="72925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7" name="Rectangle 1906">
            <a:extLst>
              <a:ext uri="{FF2B5EF4-FFF2-40B4-BE49-F238E27FC236}">
                <a16:creationId xmlns:a16="http://schemas.microsoft.com/office/drawing/2014/main" id="{FF309ED8-C98C-4BD0-8C7F-89FF2B159145}"/>
              </a:ext>
            </a:extLst>
          </p:cNvPr>
          <p:cNvSpPr/>
          <p:nvPr/>
        </p:nvSpPr>
        <p:spPr>
          <a:xfrm>
            <a:off x="1098063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D339E83E-83B7-4269-87DB-D2EF0420EC19}"/>
              </a:ext>
            </a:extLst>
          </p:cNvPr>
          <p:cNvSpPr/>
          <p:nvPr/>
        </p:nvSpPr>
        <p:spPr>
          <a:xfrm>
            <a:off x="155907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9" name="Rectangle 1908">
            <a:extLst>
              <a:ext uri="{FF2B5EF4-FFF2-40B4-BE49-F238E27FC236}">
                <a16:creationId xmlns:a16="http://schemas.microsoft.com/office/drawing/2014/main" id="{8F62006D-4013-41BB-A8E2-3CB9E79A0960}"/>
              </a:ext>
            </a:extLst>
          </p:cNvPr>
          <p:cNvSpPr/>
          <p:nvPr/>
        </p:nvSpPr>
        <p:spPr>
          <a:xfrm>
            <a:off x="1466872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0" name="Rectangle 1909">
            <a:extLst>
              <a:ext uri="{FF2B5EF4-FFF2-40B4-BE49-F238E27FC236}">
                <a16:creationId xmlns:a16="http://schemas.microsoft.com/office/drawing/2014/main" id="{D048C1A8-4D9A-414C-AB67-9B4FA7A1971D}"/>
              </a:ext>
            </a:extLst>
          </p:cNvPr>
          <p:cNvSpPr/>
          <p:nvPr/>
        </p:nvSpPr>
        <p:spPr>
          <a:xfrm>
            <a:off x="155907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1" name="Rectangle 1910">
            <a:extLst>
              <a:ext uri="{FF2B5EF4-FFF2-40B4-BE49-F238E27FC236}">
                <a16:creationId xmlns:a16="http://schemas.microsoft.com/office/drawing/2014/main" id="{4267740F-F2CF-4AAA-8A7D-72105436E1BE}"/>
              </a:ext>
            </a:extLst>
          </p:cNvPr>
          <p:cNvSpPr/>
          <p:nvPr/>
        </p:nvSpPr>
        <p:spPr>
          <a:xfrm>
            <a:off x="165127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2" name="Rectangle 1911">
            <a:extLst>
              <a:ext uri="{FF2B5EF4-FFF2-40B4-BE49-F238E27FC236}">
                <a16:creationId xmlns:a16="http://schemas.microsoft.com/office/drawing/2014/main" id="{D356E217-32F7-4D42-B4E9-564E7084C522}"/>
              </a:ext>
            </a:extLst>
          </p:cNvPr>
          <p:cNvSpPr/>
          <p:nvPr/>
        </p:nvSpPr>
        <p:spPr>
          <a:xfrm>
            <a:off x="2020083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01F16192-D8E9-40FC-92D8-8F7C9497A5E6}"/>
              </a:ext>
            </a:extLst>
          </p:cNvPr>
          <p:cNvSpPr/>
          <p:nvPr/>
        </p:nvSpPr>
        <p:spPr>
          <a:xfrm rot="10800000">
            <a:off x="229668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A3E82ECD-4D7B-471E-8F7D-291EDBE46B45}"/>
              </a:ext>
            </a:extLst>
          </p:cNvPr>
          <p:cNvSpPr/>
          <p:nvPr/>
        </p:nvSpPr>
        <p:spPr>
          <a:xfrm rot="10800000">
            <a:off x="1927878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AA05ACD3-E270-4DB9-9A37-EDB2FBA35084}"/>
              </a:ext>
            </a:extLst>
          </p:cNvPr>
          <p:cNvSpPr/>
          <p:nvPr/>
        </p:nvSpPr>
        <p:spPr>
          <a:xfrm>
            <a:off x="54484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6" name="Rectangle 1915">
            <a:extLst>
              <a:ext uri="{FF2B5EF4-FFF2-40B4-BE49-F238E27FC236}">
                <a16:creationId xmlns:a16="http://schemas.microsoft.com/office/drawing/2014/main" id="{9D15280B-B046-4A5D-9FE6-2B317F356BAD}"/>
              </a:ext>
            </a:extLst>
          </p:cNvPr>
          <p:cNvSpPr/>
          <p:nvPr/>
        </p:nvSpPr>
        <p:spPr>
          <a:xfrm>
            <a:off x="183567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758DDCD7-6CF5-4D59-BF32-5133652193F0}"/>
              </a:ext>
            </a:extLst>
          </p:cNvPr>
          <p:cNvSpPr/>
          <p:nvPr/>
        </p:nvSpPr>
        <p:spPr>
          <a:xfrm rot="10800000">
            <a:off x="1374664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3FB2BD2F-435B-4BE9-9A31-B18F18CE1AFA}"/>
              </a:ext>
            </a:extLst>
          </p:cNvPr>
          <p:cNvSpPr/>
          <p:nvPr/>
        </p:nvSpPr>
        <p:spPr>
          <a:xfrm rot="10800000">
            <a:off x="1466871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9E11569D-410D-4CD4-A4B9-1145B243453D}"/>
              </a:ext>
            </a:extLst>
          </p:cNvPr>
          <p:cNvSpPr/>
          <p:nvPr/>
        </p:nvSpPr>
        <p:spPr>
          <a:xfrm rot="10800000">
            <a:off x="1651275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0" name="Rectangle 1919">
            <a:extLst>
              <a:ext uri="{FF2B5EF4-FFF2-40B4-BE49-F238E27FC236}">
                <a16:creationId xmlns:a16="http://schemas.microsoft.com/office/drawing/2014/main" id="{2A93B6CD-CC6F-4C83-BDEA-245D43613CC1}"/>
              </a:ext>
            </a:extLst>
          </p:cNvPr>
          <p:cNvSpPr/>
          <p:nvPr/>
        </p:nvSpPr>
        <p:spPr>
          <a:xfrm rot="10800000">
            <a:off x="1374664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1" name="Rectangle 1920">
            <a:extLst>
              <a:ext uri="{FF2B5EF4-FFF2-40B4-BE49-F238E27FC236}">
                <a16:creationId xmlns:a16="http://schemas.microsoft.com/office/drawing/2014/main" id="{469CA10B-862F-4190-862C-3E0591FA6287}"/>
              </a:ext>
            </a:extLst>
          </p:cNvPr>
          <p:cNvSpPr/>
          <p:nvPr/>
        </p:nvSpPr>
        <p:spPr>
          <a:xfrm rot="10800000">
            <a:off x="1651275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2" name="Rectangle 1921">
            <a:extLst>
              <a:ext uri="{FF2B5EF4-FFF2-40B4-BE49-F238E27FC236}">
                <a16:creationId xmlns:a16="http://schemas.microsoft.com/office/drawing/2014/main" id="{2F1BE199-3F87-49E1-AA6C-DF6276DB978F}"/>
              </a:ext>
            </a:extLst>
          </p:cNvPr>
          <p:cNvSpPr/>
          <p:nvPr/>
        </p:nvSpPr>
        <p:spPr>
          <a:xfrm rot="10800000">
            <a:off x="174347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3" name="Rectangle 1922">
            <a:extLst>
              <a:ext uri="{FF2B5EF4-FFF2-40B4-BE49-F238E27FC236}">
                <a16:creationId xmlns:a16="http://schemas.microsoft.com/office/drawing/2014/main" id="{89728F0D-6C07-4810-8EF6-4B7DEED973BC}"/>
              </a:ext>
            </a:extLst>
          </p:cNvPr>
          <p:cNvSpPr/>
          <p:nvPr/>
        </p:nvSpPr>
        <p:spPr>
          <a:xfrm rot="10800000">
            <a:off x="1651275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4" name="Rectangle 1923">
            <a:extLst>
              <a:ext uri="{FF2B5EF4-FFF2-40B4-BE49-F238E27FC236}">
                <a16:creationId xmlns:a16="http://schemas.microsoft.com/office/drawing/2014/main" id="{1C075000-601F-4CFE-B6E0-0DBC0D12D355}"/>
              </a:ext>
            </a:extLst>
          </p:cNvPr>
          <p:cNvSpPr/>
          <p:nvPr/>
        </p:nvSpPr>
        <p:spPr>
          <a:xfrm rot="10800000">
            <a:off x="1559066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5" name="Rectangle 1924">
            <a:extLst>
              <a:ext uri="{FF2B5EF4-FFF2-40B4-BE49-F238E27FC236}">
                <a16:creationId xmlns:a16="http://schemas.microsoft.com/office/drawing/2014/main" id="{DD1F23CE-E9E7-4B36-933C-12975E575731}"/>
              </a:ext>
            </a:extLst>
          </p:cNvPr>
          <p:cNvSpPr/>
          <p:nvPr/>
        </p:nvSpPr>
        <p:spPr>
          <a:xfrm rot="10800000">
            <a:off x="2388891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6" name="Rectangle 1925">
            <a:extLst>
              <a:ext uri="{FF2B5EF4-FFF2-40B4-BE49-F238E27FC236}">
                <a16:creationId xmlns:a16="http://schemas.microsoft.com/office/drawing/2014/main" id="{A228EE48-2084-4C64-896A-80E78DB23788}"/>
              </a:ext>
            </a:extLst>
          </p:cNvPr>
          <p:cNvSpPr/>
          <p:nvPr/>
        </p:nvSpPr>
        <p:spPr>
          <a:xfrm rot="10800000">
            <a:off x="2296684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7" name="Rectangle 1926">
            <a:extLst>
              <a:ext uri="{FF2B5EF4-FFF2-40B4-BE49-F238E27FC236}">
                <a16:creationId xmlns:a16="http://schemas.microsoft.com/office/drawing/2014/main" id="{B5877936-877E-49FD-BE30-0780CEB73CEE}"/>
              </a:ext>
            </a:extLst>
          </p:cNvPr>
          <p:cNvSpPr/>
          <p:nvPr/>
        </p:nvSpPr>
        <p:spPr>
          <a:xfrm>
            <a:off x="321871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8" name="Rectangle 1927">
            <a:extLst>
              <a:ext uri="{FF2B5EF4-FFF2-40B4-BE49-F238E27FC236}">
                <a16:creationId xmlns:a16="http://schemas.microsoft.com/office/drawing/2014/main" id="{46A66EC9-BC8E-4579-AAEC-A35702A421AA}"/>
              </a:ext>
            </a:extLst>
          </p:cNvPr>
          <p:cNvSpPr/>
          <p:nvPr/>
        </p:nvSpPr>
        <p:spPr>
          <a:xfrm>
            <a:off x="358751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9" name="Rectangle 1928">
            <a:extLst>
              <a:ext uri="{FF2B5EF4-FFF2-40B4-BE49-F238E27FC236}">
                <a16:creationId xmlns:a16="http://schemas.microsoft.com/office/drawing/2014/main" id="{4EE63CED-FCDF-4DCD-AA44-FD6A446C65DA}"/>
              </a:ext>
            </a:extLst>
          </p:cNvPr>
          <p:cNvSpPr/>
          <p:nvPr/>
        </p:nvSpPr>
        <p:spPr>
          <a:xfrm>
            <a:off x="340311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0" name="Rectangle 1929">
            <a:extLst>
              <a:ext uri="{FF2B5EF4-FFF2-40B4-BE49-F238E27FC236}">
                <a16:creationId xmlns:a16="http://schemas.microsoft.com/office/drawing/2014/main" id="{CD59DF65-3ACB-4E1A-82ED-E285F12212F9}"/>
              </a:ext>
            </a:extLst>
          </p:cNvPr>
          <p:cNvSpPr/>
          <p:nvPr/>
        </p:nvSpPr>
        <p:spPr>
          <a:xfrm>
            <a:off x="312650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1" name="Rectangle 1930">
            <a:extLst>
              <a:ext uri="{FF2B5EF4-FFF2-40B4-BE49-F238E27FC236}">
                <a16:creationId xmlns:a16="http://schemas.microsoft.com/office/drawing/2014/main" id="{4ED5636F-81DC-49D4-B83A-361E18992BBF}"/>
              </a:ext>
            </a:extLst>
          </p:cNvPr>
          <p:cNvSpPr/>
          <p:nvPr/>
        </p:nvSpPr>
        <p:spPr>
          <a:xfrm>
            <a:off x="3310912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2" name="Rectangle 1931">
            <a:extLst>
              <a:ext uri="{FF2B5EF4-FFF2-40B4-BE49-F238E27FC236}">
                <a16:creationId xmlns:a16="http://schemas.microsoft.com/office/drawing/2014/main" id="{C3423E61-6CA9-4ED3-9276-BFDD51F1B0AC}"/>
              </a:ext>
            </a:extLst>
          </p:cNvPr>
          <p:cNvSpPr/>
          <p:nvPr/>
        </p:nvSpPr>
        <p:spPr>
          <a:xfrm>
            <a:off x="3495316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3" name="Rectangle 1932">
            <a:extLst>
              <a:ext uri="{FF2B5EF4-FFF2-40B4-BE49-F238E27FC236}">
                <a16:creationId xmlns:a16="http://schemas.microsoft.com/office/drawing/2014/main" id="{54513109-89A8-4B05-9D97-C7D2B7FCB367}"/>
              </a:ext>
            </a:extLst>
          </p:cNvPr>
          <p:cNvSpPr/>
          <p:nvPr/>
        </p:nvSpPr>
        <p:spPr>
          <a:xfrm>
            <a:off x="3679721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4" name="Rectangle 1933">
            <a:extLst>
              <a:ext uri="{FF2B5EF4-FFF2-40B4-BE49-F238E27FC236}">
                <a16:creationId xmlns:a16="http://schemas.microsoft.com/office/drawing/2014/main" id="{F9EF4EC4-CF8D-4863-8602-F0BD6E167BAF}"/>
              </a:ext>
            </a:extLst>
          </p:cNvPr>
          <p:cNvSpPr/>
          <p:nvPr/>
        </p:nvSpPr>
        <p:spPr>
          <a:xfrm>
            <a:off x="404853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5" name="Rectangle 1934">
            <a:extLst>
              <a:ext uri="{FF2B5EF4-FFF2-40B4-BE49-F238E27FC236}">
                <a16:creationId xmlns:a16="http://schemas.microsoft.com/office/drawing/2014/main" id="{3D2DBB72-34E7-4E96-B6F9-E5ACD58DA7DC}"/>
              </a:ext>
            </a:extLst>
          </p:cNvPr>
          <p:cNvSpPr/>
          <p:nvPr/>
        </p:nvSpPr>
        <p:spPr>
          <a:xfrm>
            <a:off x="4232937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6" name="Rectangle 1935">
            <a:extLst>
              <a:ext uri="{FF2B5EF4-FFF2-40B4-BE49-F238E27FC236}">
                <a16:creationId xmlns:a16="http://schemas.microsoft.com/office/drawing/2014/main" id="{47D3E3D9-2C68-4B93-B923-8ED086749B32}"/>
              </a:ext>
            </a:extLst>
          </p:cNvPr>
          <p:cNvSpPr/>
          <p:nvPr/>
        </p:nvSpPr>
        <p:spPr>
          <a:xfrm>
            <a:off x="3864127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7" name="Rectangle 1936">
            <a:extLst>
              <a:ext uri="{FF2B5EF4-FFF2-40B4-BE49-F238E27FC236}">
                <a16:creationId xmlns:a16="http://schemas.microsoft.com/office/drawing/2014/main" id="{B06F2ED4-3477-4706-8A26-8FCBB753D8BF}"/>
              </a:ext>
            </a:extLst>
          </p:cNvPr>
          <p:cNvSpPr/>
          <p:nvPr/>
        </p:nvSpPr>
        <p:spPr>
          <a:xfrm>
            <a:off x="4417341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8" name="Rectangle 1937">
            <a:extLst>
              <a:ext uri="{FF2B5EF4-FFF2-40B4-BE49-F238E27FC236}">
                <a16:creationId xmlns:a16="http://schemas.microsoft.com/office/drawing/2014/main" id="{9F71C62B-5549-4236-9A84-7E4C75576647}"/>
              </a:ext>
            </a:extLst>
          </p:cNvPr>
          <p:cNvSpPr/>
          <p:nvPr/>
        </p:nvSpPr>
        <p:spPr>
          <a:xfrm>
            <a:off x="4601744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9" name="Rectangle 1938">
            <a:extLst>
              <a:ext uri="{FF2B5EF4-FFF2-40B4-BE49-F238E27FC236}">
                <a16:creationId xmlns:a16="http://schemas.microsoft.com/office/drawing/2014/main" id="{E9C9D3D5-21CF-4168-BDAB-60594F30EA0D}"/>
              </a:ext>
            </a:extLst>
          </p:cNvPr>
          <p:cNvSpPr/>
          <p:nvPr/>
        </p:nvSpPr>
        <p:spPr>
          <a:xfrm>
            <a:off x="4786148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0" name="Rectangle 1939">
            <a:extLst>
              <a:ext uri="{FF2B5EF4-FFF2-40B4-BE49-F238E27FC236}">
                <a16:creationId xmlns:a16="http://schemas.microsoft.com/office/drawing/2014/main" id="{F973A742-78CC-40EE-A358-82963F0DB771}"/>
              </a:ext>
            </a:extLst>
          </p:cNvPr>
          <p:cNvSpPr/>
          <p:nvPr/>
        </p:nvSpPr>
        <p:spPr>
          <a:xfrm>
            <a:off x="4970552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1" name="Rectangle 1940">
            <a:extLst>
              <a:ext uri="{FF2B5EF4-FFF2-40B4-BE49-F238E27FC236}">
                <a16:creationId xmlns:a16="http://schemas.microsoft.com/office/drawing/2014/main" id="{A3180F59-05C7-4ADB-9C12-612E279B1C29}"/>
              </a:ext>
            </a:extLst>
          </p:cNvPr>
          <p:cNvSpPr/>
          <p:nvPr/>
        </p:nvSpPr>
        <p:spPr>
          <a:xfrm>
            <a:off x="5154956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2" name="Rectangle 1941">
            <a:extLst>
              <a:ext uri="{FF2B5EF4-FFF2-40B4-BE49-F238E27FC236}">
                <a16:creationId xmlns:a16="http://schemas.microsoft.com/office/drawing/2014/main" id="{B8342401-DE15-47EB-9A0B-E33688E363C1}"/>
              </a:ext>
            </a:extLst>
          </p:cNvPr>
          <p:cNvSpPr/>
          <p:nvPr/>
        </p:nvSpPr>
        <p:spPr>
          <a:xfrm>
            <a:off x="5523764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3" name="Rectangle 1942">
            <a:extLst>
              <a:ext uri="{FF2B5EF4-FFF2-40B4-BE49-F238E27FC236}">
                <a16:creationId xmlns:a16="http://schemas.microsoft.com/office/drawing/2014/main" id="{E374BB76-5547-4895-A262-139B9EBDFFBE}"/>
              </a:ext>
            </a:extLst>
          </p:cNvPr>
          <p:cNvSpPr/>
          <p:nvPr/>
        </p:nvSpPr>
        <p:spPr>
          <a:xfrm>
            <a:off x="5892568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4" name="Rectangle 1943">
            <a:extLst>
              <a:ext uri="{FF2B5EF4-FFF2-40B4-BE49-F238E27FC236}">
                <a16:creationId xmlns:a16="http://schemas.microsoft.com/office/drawing/2014/main" id="{B3DEE5AA-50F6-4A83-9A38-606B7CFCECA1}"/>
              </a:ext>
            </a:extLst>
          </p:cNvPr>
          <p:cNvSpPr/>
          <p:nvPr/>
        </p:nvSpPr>
        <p:spPr>
          <a:xfrm>
            <a:off x="5339360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5" name="Rectangle 1944">
            <a:extLst>
              <a:ext uri="{FF2B5EF4-FFF2-40B4-BE49-F238E27FC236}">
                <a16:creationId xmlns:a16="http://schemas.microsoft.com/office/drawing/2014/main" id="{8E0F1438-B013-4DD5-A3AC-594AA5CF1305}"/>
              </a:ext>
            </a:extLst>
          </p:cNvPr>
          <p:cNvSpPr/>
          <p:nvPr/>
        </p:nvSpPr>
        <p:spPr>
          <a:xfrm>
            <a:off x="4140735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6" name="Rectangle 1945">
            <a:extLst>
              <a:ext uri="{FF2B5EF4-FFF2-40B4-BE49-F238E27FC236}">
                <a16:creationId xmlns:a16="http://schemas.microsoft.com/office/drawing/2014/main" id="{2165E8F6-6257-473C-92CF-68E67EB83FBC}"/>
              </a:ext>
            </a:extLst>
          </p:cNvPr>
          <p:cNvSpPr/>
          <p:nvPr/>
        </p:nvSpPr>
        <p:spPr>
          <a:xfrm>
            <a:off x="4509542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7" name="Rectangle 1946">
            <a:extLst>
              <a:ext uri="{FF2B5EF4-FFF2-40B4-BE49-F238E27FC236}">
                <a16:creationId xmlns:a16="http://schemas.microsoft.com/office/drawing/2014/main" id="{7EF0C35C-4E88-42E5-ABC4-46289D081847}"/>
              </a:ext>
            </a:extLst>
          </p:cNvPr>
          <p:cNvSpPr/>
          <p:nvPr/>
        </p:nvSpPr>
        <p:spPr>
          <a:xfrm>
            <a:off x="46939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8" name="Rectangle 1947">
            <a:extLst>
              <a:ext uri="{FF2B5EF4-FFF2-40B4-BE49-F238E27FC236}">
                <a16:creationId xmlns:a16="http://schemas.microsoft.com/office/drawing/2014/main" id="{186E2837-9BB6-4B27-9892-89EFEE447FF6}"/>
              </a:ext>
            </a:extLst>
          </p:cNvPr>
          <p:cNvSpPr/>
          <p:nvPr/>
        </p:nvSpPr>
        <p:spPr>
          <a:xfrm>
            <a:off x="4878350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9" name="Rectangle 1948">
            <a:extLst>
              <a:ext uri="{FF2B5EF4-FFF2-40B4-BE49-F238E27FC236}">
                <a16:creationId xmlns:a16="http://schemas.microsoft.com/office/drawing/2014/main" id="{4B41E0E0-2E17-4E17-BBA2-A11B93955723}"/>
              </a:ext>
            </a:extLst>
          </p:cNvPr>
          <p:cNvSpPr/>
          <p:nvPr/>
        </p:nvSpPr>
        <p:spPr>
          <a:xfrm>
            <a:off x="580036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0" name="Rectangle 1949">
            <a:extLst>
              <a:ext uri="{FF2B5EF4-FFF2-40B4-BE49-F238E27FC236}">
                <a16:creationId xmlns:a16="http://schemas.microsoft.com/office/drawing/2014/main" id="{729865BB-9230-47C7-B6BE-3580B50439EF}"/>
              </a:ext>
            </a:extLst>
          </p:cNvPr>
          <p:cNvSpPr/>
          <p:nvPr/>
        </p:nvSpPr>
        <p:spPr>
          <a:xfrm>
            <a:off x="561596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1" name="Rectangle 1950">
            <a:extLst>
              <a:ext uri="{FF2B5EF4-FFF2-40B4-BE49-F238E27FC236}">
                <a16:creationId xmlns:a16="http://schemas.microsoft.com/office/drawing/2014/main" id="{19251671-D1F9-43BD-97C0-10E32ED012FF}"/>
              </a:ext>
            </a:extLst>
          </p:cNvPr>
          <p:cNvSpPr/>
          <p:nvPr/>
        </p:nvSpPr>
        <p:spPr>
          <a:xfrm>
            <a:off x="303430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2" name="Rectangle 1951">
            <a:extLst>
              <a:ext uri="{FF2B5EF4-FFF2-40B4-BE49-F238E27FC236}">
                <a16:creationId xmlns:a16="http://schemas.microsoft.com/office/drawing/2014/main" id="{0B42BFA5-ABDC-4459-BDF0-8219F2CCDF97}"/>
              </a:ext>
            </a:extLst>
          </p:cNvPr>
          <p:cNvSpPr/>
          <p:nvPr/>
        </p:nvSpPr>
        <p:spPr>
          <a:xfrm>
            <a:off x="5984770" y="701040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3" name="Rectangle 1952">
            <a:extLst>
              <a:ext uri="{FF2B5EF4-FFF2-40B4-BE49-F238E27FC236}">
                <a16:creationId xmlns:a16="http://schemas.microsoft.com/office/drawing/2014/main" id="{71A22FAF-88D1-422A-ACA4-F73D83239A1A}"/>
              </a:ext>
            </a:extLst>
          </p:cNvPr>
          <p:cNvSpPr/>
          <p:nvPr/>
        </p:nvSpPr>
        <p:spPr>
          <a:xfrm rot="10800000">
            <a:off x="5615960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4" name="Rectangle 1953">
            <a:extLst>
              <a:ext uri="{FF2B5EF4-FFF2-40B4-BE49-F238E27FC236}">
                <a16:creationId xmlns:a16="http://schemas.microsoft.com/office/drawing/2014/main" id="{FD7E0B84-51DE-4629-BA33-C3823CBC8EAB}"/>
              </a:ext>
            </a:extLst>
          </p:cNvPr>
          <p:cNvSpPr/>
          <p:nvPr/>
        </p:nvSpPr>
        <p:spPr>
          <a:xfrm rot="10800000">
            <a:off x="5247157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5" name="Rectangle 1954">
            <a:extLst>
              <a:ext uri="{FF2B5EF4-FFF2-40B4-BE49-F238E27FC236}">
                <a16:creationId xmlns:a16="http://schemas.microsoft.com/office/drawing/2014/main" id="{B2051598-5EC0-477C-A584-8EED44C6BAA6}"/>
              </a:ext>
            </a:extLst>
          </p:cNvPr>
          <p:cNvSpPr/>
          <p:nvPr/>
        </p:nvSpPr>
        <p:spPr>
          <a:xfrm rot="10800000">
            <a:off x="5062753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6" name="Rectangle 1955">
            <a:extLst>
              <a:ext uri="{FF2B5EF4-FFF2-40B4-BE49-F238E27FC236}">
                <a16:creationId xmlns:a16="http://schemas.microsoft.com/office/drawing/2014/main" id="{32883826-D060-4A81-9C0F-58EF0D74DC1A}"/>
              </a:ext>
            </a:extLst>
          </p:cNvPr>
          <p:cNvSpPr/>
          <p:nvPr/>
        </p:nvSpPr>
        <p:spPr>
          <a:xfrm rot="10800000">
            <a:off x="4878349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7" name="Rectangle 1956">
            <a:extLst>
              <a:ext uri="{FF2B5EF4-FFF2-40B4-BE49-F238E27FC236}">
                <a16:creationId xmlns:a16="http://schemas.microsoft.com/office/drawing/2014/main" id="{79723B85-6583-465F-B1B1-5B14C6A90C97}"/>
              </a:ext>
            </a:extLst>
          </p:cNvPr>
          <p:cNvSpPr/>
          <p:nvPr/>
        </p:nvSpPr>
        <p:spPr>
          <a:xfrm rot="10800000">
            <a:off x="4325137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8" name="Rectangle 1957">
            <a:extLst>
              <a:ext uri="{FF2B5EF4-FFF2-40B4-BE49-F238E27FC236}">
                <a16:creationId xmlns:a16="http://schemas.microsoft.com/office/drawing/2014/main" id="{908BF77D-6746-4E4C-BBE4-D1466E14ADEA}"/>
              </a:ext>
            </a:extLst>
          </p:cNvPr>
          <p:cNvSpPr/>
          <p:nvPr/>
        </p:nvSpPr>
        <p:spPr>
          <a:xfrm rot="10800000">
            <a:off x="3034301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9" name="Rectangle 1958">
            <a:extLst>
              <a:ext uri="{FF2B5EF4-FFF2-40B4-BE49-F238E27FC236}">
                <a16:creationId xmlns:a16="http://schemas.microsoft.com/office/drawing/2014/main" id="{AE245A0D-F3B4-4F6A-87A1-AE79C2B87D52}"/>
              </a:ext>
            </a:extLst>
          </p:cNvPr>
          <p:cNvSpPr/>
          <p:nvPr/>
        </p:nvSpPr>
        <p:spPr>
          <a:xfrm rot="10800000">
            <a:off x="5984769" y="328269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0" name="Rectangle 1959">
            <a:extLst>
              <a:ext uri="{FF2B5EF4-FFF2-40B4-BE49-F238E27FC236}">
                <a16:creationId xmlns:a16="http://schemas.microsoft.com/office/drawing/2014/main" id="{7523A057-5B12-4658-BBC1-AF253DCE1A8F}"/>
              </a:ext>
            </a:extLst>
          </p:cNvPr>
          <p:cNvSpPr/>
          <p:nvPr/>
        </p:nvSpPr>
        <p:spPr>
          <a:xfrm>
            <a:off x="3310915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1" name="Rectangle 1960">
            <a:extLst>
              <a:ext uri="{FF2B5EF4-FFF2-40B4-BE49-F238E27FC236}">
                <a16:creationId xmlns:a16="http://schemas.microsoft.com/office/drawing/2014/main" id="{94C70658-9AAF-44BA-A0A1-23F5437CB0EF}"/>
              </a:ext>
            </a:extLst>
          </p:cNvPr>
          <p:cNvSpPr/>
          <p:nvPr/>
        </p:nvSpPr>
        <p:spPr>
          <a:xfrm>
            <a:off x="4417345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2" name="Rectangle 1961">
            <a:extLst>
              <a:ext uri="{FF2B5EF4-FFF2-40B4-BE49-F238E27FC236}">
                <a16:creationId xmlns:a16="http://schemas.microsoft.com/office/drawing/2014/main" id="{E07B3AFD-29DC-4F82-BB68-61F535375BC9}"/>
              </a:ext>
            </a:extLst>
          </p:cNvPr>
          <p:cNvSpPr/>
          <p:nvPr/>
        </p:nvSpPr>
        <p:spPr>
          <a:xfrm>
            <a:off x="423294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3" name="Rectangle 1962">
            <a:extLst>
              <a:ext uri="{FF2B5EF4-FFF2-40B4-BE49-F238E27FC236}">
                <a16:creationId xmlns:a16="http://schemas.microsoft.com/office/drawing/2014/main" id="{3A572AE8-D767-4F92-A72E-B87EEABE3932}"/>
              </a:ext>
            </a:extLst>
          </p:cNvPr>
          <p:cNvSpPr/>
          <p:nvPr/>
        </p:nvSpPr>
        <p:spPr>
          <a:xfrm>
            <a:off x="4140739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4" name="Rectangle 1963">
            <a:extLst>
              <a:ext uri="{FF2B5EF4-FFF2-40B4-BE49-F238E27FC236}">
                <a16:creationId xmlns:a16="http://schemas.microsoft.com/office/drawing/2014/main" id="{F8FE80CB-05F5-46F6-BBDA-ABD9733796CF}"/>
              </a:ext>
            </a:extLst>
          </p:cNvPr>
          <p:cNvSpPr/>
          <p:nvPr/>
        </p:nvSpPr>
        <p:spPr>
          <a:xfrm>
            <a:off x="4786152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5" name="Rectangle 1964">
            <a:extLst>
              <a:ext uri="{FF2B5EF4-FFF2-40B4-BE49-F238E27FC236}">
                <a16:creationId xmlns:a16="http://schemas.microsoft.com/office/drawing/2014/main" id="{17B993C3-B439-4758-A51A-0224255B43CA}"/>
              </a:ext>
            </a:extLst>
          </p:cNvPr>
          <p:cNvSpPr/>
          <p:nvPr/>
        </p:nvSpPr>
        <p:spPr>
          <a:xfrm>
            <a:off x="515496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6" name="Rectangle 1965">
            <a:extLst>
              <a:ext uri="{FF2B5EF4-FFF2-40B4-BE49-F238E27FC236}">
                <a16:creationId xmlns:a16="http://schemas.microsoft.com/office/drawing/2014/main" id="{18CA1F8A-06AD-4747-9F80-A080CF9971FE}"/>
              </a:ext>
            </a:extLst>
          </p:cNvPr>
          <p:cNvSpPr/>
          <p:nvPr/>
        </p:nvSpPr>
        <p:spPr>
          <a:xfrm>
            <a:off x="4970556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7" name="Rectangle 1966">
            <a:extLst>
              <a:ext uri="{FF2B5EF4-FFF2-40B4-BE49-F238E27FC236}">
                <a16:creationId xmlns:a16="http://schemas.microsoft.com/office/drawing/2014/main" id="{C67744B0-B2B1-4B39-9F13-DE50FCA37CB9}"/>
              </a:ext>
            </a:extLst>
          </p:cNvPr>
          <p:cNvSpPr/>
          <p:nvPr/>
        </p:nvSpPr>
        <p:spPr>
          <a:xfrm>
            <a:off x="4693950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8" name="Rectangle 1967">
            <a:extLst>
              <a:ext uri="{FF2B5EF4-FFF2-40B4-BE49-F238E27FC236}">
                <a16:creationId xmlns:a16="http://schemas.microsoft.com/office/drawing/2014/main" id="{B10E6B2F-3A8F-488A-AA1F-8981E195BD53}"/>
              </a:ext>
            </a:extLst>
          </p:cNvPr>
          <p:cNvSpPr/>
          <p:nvPr/>
        </p:nvSpPr>
        <p:spPr>
          <a:xfrm>
            <a:off x="4878354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9" name="Rectangle 1968">
            <a:extLst>
              <a:ext uri="{FF2B5EF4-FFF2-40B4-BE49-F238E27FC236}">
                <a16:creationId xmlns:a16="http://schemas.microsoft.com/office/drawing/2014/main" id="{93220150-F7D8-4818-8723-12CB228D15B7}"/>
              </a:ext>
            </a:extLst>
          </p:cNvPr>
          <p:cNvSpPr/>
          <p:nvPr/>
        </p:nvSpPr>
        <p:spPr>
          <a:xfrm>
            <a:off x="5523769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0" name="Rectangle 1969">
            <a:extLst>
              <a:ext uri="{FF2B5EF4-FFF2-40B4-BE49-F238E27FC236}">
                <a16:creationId xmlns:a16="http://schemas.microsoft.com/office/drawing/2014/main" id="{97D71FCC-1BF0-416D-B634-E97138785803}"/>
              </a:ext>
            </a:extLst>
          </p:cNvPr>
          <p:cNvSpPr/>
          <p:nvPr/>
        </p:nvSpPr>
        <p:spPr>
          <a:xfrm>
            <a:off x="589257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1" name="Rectangle 1970">
            <a:extLst>
              <a:ext uri="{FF2B5EF4-FFF2-40B4-BE49-F238E27FC236}">
                <a16:creationId xmlns:a16="http://schemas.microsoft.com/office/drawing/2014/main" id="{BD0954B9-9FD0-4C83-8E35-D6E8503E535E}"/>
              </a:ext>
            </a:extLst>
          </p:cNvPr>
          <p:cNvSpPr/>
          <p:nvPr/>
        </p:nvSpPr>
        <p:spPr>
          <a:xfrm>
            <a:off x="524716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2" name="Rectangle 1971">
            <a:extLst>
              <a:ext uri="{FF2B5EF4-FFF2-40B4-BE49-F238E27FC236}">
                <a16:creationId xmlns:a16="http://schemas.microsoft.com/office/drawing/2014/main" id="{694D5769-9FC9-4B32-8177-F5D4B63D8011}"/>
              </a:ext>
            </a:extLst>
          </p:cNvPr>
          <p:cNvSpPr/>
          <p:nvPr/>
        </p:nvSpPr>
        <p:spPr>
          <a:xfrm>
            <a:off x="5984775" y="1069849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3" name="Rectangle 1972">
            <a:extLst>
              <a:ext uri="{FF2B5EF4-FFF2-40B4-BE49-F238E27FC236}">
                <a16:creationId xmlns:a16="http://schemas.microsoft.com/office/drawing/2014/main" id="{6638EE7E-73E6-46CF-986F-EFE8411BE407}"/>
              </a:ext>
            </a:extLst>
          </p:cNvPr>
          <p:cNvSpPr/>
          <p:nvPr/>
        </p:nvSpPr>
        <p:spPr>
          <a:xfrm>
            <a:off x="6076977" y="1254253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4" name="Rectangle 1973">
            <a:extLst>
              <a:ext uri="{FF2B5EF4-FFF2-40B4-BE49-F238E27FC236}">
                <a16:creationId xmlns:a16="http://schemas.microsoft.com/office/drawing/2014/main" id="{6FE4CF4D-CA15-44CD-A220-3691DD8B0365}"/>
              </a:ext>
            </a:extLst>
          </p:cNvPr>
          <p:cNvSpPr/>
          <p:nvPr/>
        </p:nvSpPr>
        <p:spPr>
          <a:xfrm>
            <a:off x="3126512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5" name="Rectangle 1974">
            <a:extLst>
              <a:ext uri="{FF2B5EF4-FFF2-40B4-BE49-F238E27FC236}">
                <a16:creationId xmlns:a16="http://schemas.microsoft.com/office/drawing/2014/main" id="{1E1C18DE-7BF6-4A74-B8BF-B0980B75DDB0}"/>
              </a:ext>
            </a:extLst>
          </p:cNvPr>
          <p:cNvSpPr/>
          <p:nvPr/>
        </p:nvSpPr>
        <p:spPr>
          <a:xfrm>
            <a:off x="3587521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6" name="Rectangle 1975">
            <a:extLst>
              <a:ext uri="{FF2B5EF4-FFF2-40B4-BE49-F238E27FC236}">
                <a16:creationId xmlns:a16="http://schemas.microsoft.com/office/drawing/2014/main" id="{E9AA31AB-9E54-4D08-8DE5-EE5C2C2B850F}"/>
              </a:ext>
            </a:extLst>
          </p:cNvPr>
          <p:cNvSpPr/>
          <p:nvPr/>
        </p:nvSpPr>
        <p:spPr>
          <a:xfrm>
            <a:off x="3864131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7" name="Rectangle 1976">
            <a:extLst>
              <a:ext uri="{FF2B5EF4-FFF2-40B4-BE49-F238E27FC236}">
                <a16:creationId xmlns:a16="http://schemas.microsoft.com/office/drawing/2014/main" id="{3020534A-594D-4B14-A892-8DD1BBEA393F}"/>
              </a:ext>
            </a:extLst>
          </p:cNvPr>
          <p:cNvSpPr/>
          <p:nvPr/>
        </p:nvSpPr>
        <p:spPr>
          <a:xfrm>
            <a:off x="4048536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8" name="Rectangle 1977">
            <a:extLst>
              <a:ext uri="{FF2B5EF4-FFF2-40B4-BE49-F238E27FC236}">
                <a16:creationId xmlns:a16="http://schemas.microsoft.com/office/drawing/2014/main" id="{9D266557-24F6-42EF-9F63-247CDD7D4A80}"/>
              </a:ext>
            </a:extLst>
          </p:cNvPr>
          <p:cNvSpPr/>
          <p:nvPr/>
        </p:nvSpPr>
        <p:spPr>
          <a:xfrm>
            <a:off x="377192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9" name="Rectangle 1978">
            <a:extLst>
              <a:ext uri="{FF2B5EF4-FFF2-40B4-BE49-F238E27FC236}">
                <a16:creationId xmlns:a16="http://schemas.microsoft.com/office/drawing/2014/main" id="{C9C81997-AEE8-4C87-910C-AD99D61E816F}"/>
              </a:ext>
            </a:extLst>
          </p:cNvPr>
          <p:cNvSpPr/>
          <p:nvPr/>
        </p:nvSpPr>
        <p:spPr>
          <a:xfrm>
            <a:off x="414073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0" name="Rectangle 1979">
            <a:extLst>
              <a:ext uri="{FF2B5EF4-FFF2-40B4-BE49-F238E27FC236}">
                <a16:creationId xmlns:a16="http://schemas.microsoft.com/office/drawing/2014/main" id="{258E5E9B-5C66-4D16-9D0D-7CDE6454EC06}"/>
              </a:ext>
            </a:extLst>
          </p:cNvPr>
          <p:cNvSpPr/>
          <p:nvPr/>
        </p:nvSpPr>
        <p:spPr>
          <a:xfrm>
            <a:off x="4786151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1" name="Rectangle 1980">
            <a:extLst>
              <a:ext uri="{FF2B5EF4-FFF2-40B4-BE49-F238E27FC236}">
                <a16:creationId xmlns:a16="http://schemas.microsoft.com/office/drawing/2014/main" id="{CBB44DD3-1A6B-4A48-B3BB-8FD0779502F1}"/>
              </a:ext>
            </a:extLst>
          </p:cNvPr>
          <p:cNvSpPr/>
          <p:nvPr/>
        </p:nvSpPr>
        <p:spPr>
          <a:xfrm>
            <a:off x="4970555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2" name="Rectangle 1981">
            <a:extLst>
              <a:ext uri="{FF2B5EF4-FFF2-40B4-BE49-F238E27FC236}">
                <a16:creationId xmlns:a16="http://schemas.microsoft.com/office/drawing/2014/main" id="{2E6E5706-0288-474C-B8F2-E05A36947BA2}"/>
              </a:ext>
            </a:extLst>
          </p:cNvPr>
          <p:cNvSpPr/>
          <p:nvPr/>
        </p:nvSpPr>
        <p:spPr>
          <a:xfrm>
            <a:off x="4509544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EDBCE4A7-4146-457B-BA64-0843C09F2E53}"/>
              </a:ext>
            </a:extLst>
          </p:cNvPr>
          <p:cNvSpPr/>
          <p:nvPr/>
        </p:nvSpPr>
        <p:spPr>
          <a:xfrm>
            <a:off x="4693948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4" name="Rectangle 1983">
            <a:extLst>
              <a:ext uri="{FF2B5EF4-FFF2-40B4-BE49-F238E27FC236}">
                <a16:creationId xmlns:a16="http://schemas.microsoft.com/office/drawing/2014/main" id="{FD2A5329-FFF0-4FF2-B8C5-A0B7FDBAC965}"/>
              </a:ext>
            </a:extLst>
          </p:cNvPr>
          <p:cNvSpPr/>
          <p:nvPr/>
        </p:nvSpPr>
        <p:spPr>
          <a:xfrm>
            <a:off x="4878352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5" name="Rectangle 1984">
            <a:extLst>
              <a:ext uri="{FF2B5EF4-FFF2-40B4-BE49-F238E27FC236}">
                <a16:creationId xmlns:a16="http://schemas.microsoft.com/office/drawing/2014/main" id="{69061145-E98E-4DA5-B8AC-9BF810C5883D}"/>
              </a:ext>
            </a:extLst>
          </p:cNvPr>
          <p:cNvSpPr/>
          <p:nvPr/>
        </p:nvSpPr>
        <p:spPr>
          <a:xfrm>
            <a:off x="533936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6" name="Rectangle 1985">
            <a:extLst>
              <a:ext uri="{FF2B5EF4-FFF2-40B4-BE49-F238E27FC236}">
                <a16:creationId xmlns:a16="http://schemas.microsoft.com/office/drawing/2014/main" id="{076B5759-ECAA-49A9-B0D6-ACE375C97505}"/>
              </a:ext>
            </a:extLst>
          </p:cNvPr>
          <p:cNvSpPr/>
          <p:nvPr/>
        </p:nvSpPr>
        <p:spPr>
          <a:xfrm>
            <a:off x="589257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7" name="Rectangle 1986">
            <a:extLst>
              <a:ext uri="{FF2B5EF4-FFF2-40B4-BE49-F238E27FC236}">
                <a16:creationId xmlns:a16="http://schemas.microsoft.com/office/drawing/2014/main" id="{78D18631-F2D5-411D-B7F5-3E02CAA30511}"/>
              </a:ext>
            </a:extLst>
          </p:cNvPr>
          <p:cNvSpPr/>
          <p:nvPr/>
        </p:nvSpPr>
        <p:spPr>
          <a:xfrm>
            <a:off x="5708169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8" name="Rectangle 1987">
            <a:extLst>
              <a:ext uri="{FF2B5EF4-FFF2-40B4-BE49-F238E27FC236}">
                <a16:creationId xmlns:a16="http://schemas.microsoft.com/office/drawing/2014/main" id="{46AB9E66-8CF0-4500-962D-F55A350CAB57}"/>
              </a:ext>
            </a:extLst>
          </p:cNvPr>
          <p:cNvSpPr/>
          <p:nvPr/>
        </p:nvSpPr>
        <p:spPr>
          <a:xfrm>
            <a:off x="5247160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9" name="Rectangle 1988">
            <a:extLst>
              <a:ext uri="{FF2B5EF4-FFF2-40B4-BE49-F238E27FC236}">
                <a16:creationId xmlns:a16="http://schemas.microsoft.com/office/drawing/2014/main" id="{86142F87-086B-42E0-BC60-6CC778562BD7}"/>
              </a:ext>
            </a:extLst>
          </p:cNvPr>
          <p:cNvSpPr/>
          <p:nvPr/>
        </p:nvSpPr>
        <p:spPr>
          <a:xfrm>
            <a:off x="5431565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0" name="Rectangle 1989">
            <a:extLst>
              <a:ext uri="{FF2B5EF4-FFF2-40B4-BE49-F238E27FC236}">
                <a16:creationId xmlns:a16="http://schemas.microsoft.com/office/drawing/2014/main" id="{45C1DBE9-1C75-4C75-B2CF-7087E97A86DB}"/>
              </a:ext>
            </a:extLst>
          </p:cNvPr>
          <p:cNvSpPr/>
          <p:nvPr/>
        </p:nvSpPr>
        <p:spPr>
          <a:xfrm>
            <a:off x="580036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1" name="Rectangle 1990">
            <a:extLst>
              <a:ext uri="{FF2B5EF4-FFF2-40B4-BE49-F238E27FC236}">
                <a16:creationId xmlns:a16="http://schemas.microsoft.com/office/drawing/2014/main" id="{9BD0BD08-47CF-426B-9E78-978111B4E6AF}"/>
              </a:ext>
            </a:extLst>
          </p:cNvPr>
          <p:cNvSpPr/>
          <p:nvPr/>
        </p:nvSpPr>
        <p:spPr>
          <a:xfrm>
            <a:off x="561596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2" name="Rectangle 1991">
            <a:extLst>
              <a:ext uri="{FF2B5EF4-FFF2-40B4-BE49-F238E27FC236}">
                <a16:creationId xmlns:a16="http://schemas.microsoft.com/office/drawing/2014/main" id="{A0B20043-76AD-4815-BF2A-A584C02A7F52}"/>
              </a:ext>
            </a:extLst>
          </p:cNvPr>
          <p:cNvSpPr/>
          <p:nvPr/>
        </p:nvSpPr>
        <p:spPr>
          <a:xfrm>
            <a:off x="3034307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F789A4D7-C015-4D30-83CF-0F19631AA3CB}"/>
              </a:ext>
            </a:extLst>
          </p:cNvPr>
          <p:cNvSpPr/>
          <p:nvPr/>
        </p:nvSpPr>
        <p:spPr>
          <a:xfrm>
            <a:off x="5984773" y="1438657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4" name="Rectangle 1993">
            <a:extLst>
              <a:ext uri="{FF2B5EF4-FFF2-40B4-BE49-F238E27FC236}">
                <a16:creationId xmlns:a16="http://schemas.microsoft.com/office/drawing/2014/main" id="{0A5DE792-CBCE-456C-910D-EA4C67B8FC25}"/>
              </a:ext>
            </a:extLst>
          </p:cNvPr>
          <p:cNvSpPr/>
          <p:nvPr/>
        </p:nvSpPr>
        <p:spPr>
          <a:xfrm>
            <a:off x="6076976" y="1623061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5" name="Rectangle 1994">
            <a:extLst>
              <a:ext uri="{FF2B5EF4-FFF2-40B4-BE49-F238E27FC236}">
                <a16:creationId xmlns:a16="http://schemas.microsoft.com/office/drawing/2014/main" id="{CAF0F0CE-E56E-4EE4-81A6-FA2CF9D6E590}"/>
              </a:ext>
            </a:extLst>
          </p:cNvPr>
          <p:cNvSpPr/>
          <p:nvPr/>
        </p:nvSpPr>
        <p:spPr>
          <a:xfrm rot="10800000">
            <a:off x="570816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6" name="Rectangle 1995">
            <a:extLst>
              <a:ext uri="{FF2B5EF4-FFF2-40B4-BE49-F238E27FC236}">
                <a16:creationId xmlns:a16="http://schemas.microsoft.com/office/drawing/2014/main" id="{855833C3-3318-4DDE-B6A8-8351601D6517}"/>
              </a:ext>
            </a:extLst>
          </p:cNvPr>
          <p:cNvSpPr/>
          <p:nvPr/>
        </p:nvSpPr>
        <p:spPr>
          <a:xfrm rot="10800000">
            <a:off x="533935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7" name="Rectangle 1996">
            <a:extLst>
              <a:ext uri="{FF2B5EF4-FFF2-40B4-BE49-F238E27FC236}">
                <a16:creationId xmlns:a16="http://schemas.microsoft.com/office/drawing/2014/main" id="{13A3B0C4-E910-416B-AEC9-694D7D05790A}"/>
              </a:ext>
            </a:extLst>
          </p:cNvPr>
          <p:cNvSpPr/>
          <p:nvPr/>
        </p:nvSpPr>
        <p:spPr>
          <a:xfrm rot="10800000">
            <a:off x="5523763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8" name="Rectangle 1997">
            <a:extLst>
              <a:ext uri="{FF2B5EF4-FFF2-40B4-BE49-F238E27FC236}">
                <a16:creationId xmlns:a16="http://schemas.microsoft.com/office/drawing/2014/main" id="{128DDA09-8F00-4E16-8ADA-4CDD8A7C8D61}"/>
              </a:ext>
            </a:extLst>
          </p:cNvPr>
          <p:cNvSpPr/>
          <p:nvPr/>
        </p:nvSpPr>
        <p:spPr>
          <a:xfrm rot="10800000">
            <a:off x="497055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9" name="Rectangle 1998">
            <a:extLst>
              <a:ext uri="{FF2B5EF4-FFF2-40B4-BE49-F238E27FC236}">
                <a16:creationId xmlns:a16="http://schemas.microsoft.com/office/drawing/2014/main" id="{3911279E-BAF5-44D0-AD29-C69AABDFB487}"/>
              </a:ext>
            </a:extLst>
          </p:cNvPr>
          <p:cNvSpPr/>
          <p:nvPr/>
        </p:nvSpPr>
        <p:spPr>
          <a:xfrm rot="10800000">
            <a:off x="478615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0" name="Rectangle 1999">
            <a:extLst>
              <a:ext uri="{FF2B5EF4-FFF2-40B4-BE49-F238E27FC236}">
                <a16:creationId xmlns:a16="http://schemas.microsoft.com/office/drawing/2014/main" id="{84F23D93-44AD-4DA4-AE82-93614887F346}"/>
              </a:ext>
            </a:extLst>
          </p:cNvPr>
          <p:cNvSpPr/>
          <p:nvPr/>
        </p:nvSpPr>
        <p:spPr>
          <a:xfrm rot="10800000">
            <a:off x="4232940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1" name="Rectangle 2000">
            <a:extLst>
              <a:ext uri="{FF2B5EF4-FFF2-40B4-BE49-F238E27FC236}">
                <a16:creationId xmlns:a16="http://schemas.microsoft.com/office/drawing/2014/main" id="{0FA815D5-FD60-4F07-A8E0-4CBD7E714DD4}"/>
              </a:ext>
            </a:extLst>
          </p:cNvPr>
          <p:cNvSpPr/>
          <p:nvPr/>
        </p:nvSpPr>
        <p:spPr>
          <a:xfrm rot="10800000">
            <a:off x="3126509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2" name="Rectangle 2001">
            <a:extLst>
              <a:ext uri="{FF2B5EF4-FFF2-40B4-BE49-F238E27FC236}">
                <a16:creationId xmlns:a16="http://schemas.microsoft.com/office/drawing/2014/main" id="{3E5C0A38-781B-4C01-A42E-AAD9E7C59FCA}"/>
              </a:ext>
            </a:extLst>
          </p:cNvPr>
          <p:cNvSpPr/>
          <p:nvPr/>
        </p:nvSpPr>
        <p:spPr>
          <a:xfrm rot="10800000">
            <a:off x="3310913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3" name="Rectangle 2002">
            <a:extLst>
              <a:ext uri="{FF2B5EF4-FFF2-40B4-BE49-F238E27FC236}">
                <a16:creationId xmlns:a16="http://schemas.microsoft.com/office/drawing/2014/main" id="{ED5CB20C-0CB7-4B99-AEF8-1207F4C954E6}"/>
              </a:ext>
            </a:extLst>
          </p:cNvPr>
          <p:cNvSpPr/>
          <p:nvPr/>
        </p:nvSpPr>
        <p:spPr>
          <a:xfrm rot="10800000">
            <a:off x="6076971" y="3467100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4" name="Rectangle 2003">
            <a:extLst>
              <a:ext uri="{FF2B5EF4-FFF2-40B4-BE49-F238E27FC236}">
                <a16:creationId xmlns:a16="http://schemas.microsoft.com/office/drawing/2014/main" id="{51A9EFA4-001F-44AC-8833-6284905623EF}"/>
              </a:ext>
            </a:extLst>
          </p:cNvPr>
          <p:cNvSpPr/>
          <p:nvPr/>
        </p:nvSpPr>
        <p:spPr>
          <a:xfrm>
            <a:off x="3310914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5" name="Rectangle 2004">
            <a:extLst>
              <a:ext uri="{FF2B5EF4-FFF2-40B4-BE49-F238E27FC236}">
                <a16:creationId xmlns:a16="http://schemas.microsoft.com/office/drawing/2014/main" id="{FDB8ED2A-E4C7-41B6-8078-B2AA68A76F99}"/>
              </a:ext>
            </a:extLst>
          </p:cNvPr>
          <p:cNvSpPr/>
          <p:nvPr/>
        </p:nvSpPr>
        <p:spPr>
          <a:xfrm>
            <a:off x="367972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6" name="Rectangle 2005">
            <a:extLst>
              <a:ext uri="{FF2B5EF4-FFF2-40B4-BE49-F238E27FC236}">
                <a16:creationId xmlns:a16="http://schemas.microsoft.com/office/drawing/2014/main" id="{3AE2249B-8C6C-4120-90FC-6DAD11834C71}"/>
              </a:ext>
            </a:extLst>
          </p:cNvPr>
          <p:cNvSpPr/>
          <p:nvPr/>
        </p:nvSpPr>
        <p:spPr>
          <a:xfrm>
            <a:off x="3495316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7" name="Rectangle 2006">
            <a:extLst>
              <a:ext uri="{FF2B5EF4-FFF2-40B4-BE49-F238E27FC236}">
                <a16:creationId xmlns:a16="http://schemas.microsoft.com/office/drawing/2014/main" id="{37B8EE17-AFC3-485B-9821-FC774BCFC327}"/>
              </a:ext>
            </a:extLst>
          </p:cNvPr>
          <p:cNvSpPr/>
          <p:nvPr/>
        </p:nvSpPr>
        <p:spPr>
          <a:xfrm>
            <a:off x="3864129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8" name="Rectangle 2007">
            <a:extLst>
              <a:ext uri="{FF2B5EF4-FFF2-40B4-BE49-F238E27FC236}">
                <a16:creationId xmlns:a16="http://schemas.microsoft.com/office/drawing/2014/main" id="{B402ADBB-0237-4087-A561-93DAA92374FC}"/>
              </a:ext>
            </a:extLst>
          </p:cNvPr>
          <p:cNvSpPr/>
          <p:nvPr/>
        </p:nvSpPr>
        <p:spPr>
          <a:xfrm>
            <a:off x="4048535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9" name="Rectangle 2008">
            <a:extLst>
              <a:ext uri="{FF2B5EF4-FFF2-40B4-BE49-F238E27FC236}">
                <a16:creationId xmlns:a16="http://schemas.microsoft.com/office/drawing/2014/main" id="{D46CC1BA-E1B8-41EF-A94C-4433D6F71987}"/>
              </a:ext>
            </a:extLst>
          </p:cNvPr>
          <p:cNvSpPr/>
          <p:nvPr/>
        </p:nvSpPr>
        <p:spPr>
          <a:xfrm>
            <a:off x="4232941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0" name="Rectangle 2009">
            <a:extLst>
              <a:ext uri="{FF2B5EF4-FFF2-40B4-BE49-F238E27FC236}">
                <a16:creationId xmlns:a16="http://schemas.microsoft.com/office/drawing/2014/main" id="{D86027B4-BBAE-41B3-B14F-9311D3831BF7}"/>
              </a:ext>
            </a:extLst>
          </p:cNvPr>
          <p:cNvSpPr/>
          <p:nvPr/>
        </p:nvSpPr>
        <p:spPr>
          <a:xfrm>
            <a:off x="4601747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1" name="Rectangle 2010">
            <a:extLst>
              <a:ext uri="{FF2B5EF4-FFF2-40B4-BE49-F238E27FC236}">
                <a16:creationId xmlns:a16="http://schemas.microsoft.com/office/drawing/2014/main" id="{78184FED-F0DF-47FE-A677-9B56663C73B4}"/>
              </a:ext>
            </a:extLst>
          </p:cNvPr>
          <p:cNvSpPr/>
          <p:nvPr/>
        </p:nvSpPr>
        <p:spPr>
          <a:xfrm>
            <a:off x="4786151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2" name="Rectangle 2011">
            <a:extLst>
              <a:ext uri="{FF2B5EF4-FFF2-40B4-BE49-F238E27FC236}">
                <a16:creationId xmlns:a16="http://schemas.microsoft.com/office/drawing/2014/main" id="{5B6ECB05-4A54-46F2-9E89-F02DF73A4723}"/>
              </a:ext>
            </a:extLst>
          </p:cNvPr>
          <p:cNvSpPr/>
          <p:nvPr/>
        </p:nvSpPr>
        <p:spPr>
          <a:xfrm>
            <a:off x="533936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3" name="Rectangle 2012">
            <a:extLst>
              <a:ext uri="{FF2B5EF4-FFF2-40B4-BE49-F238E27FC236}">
                <a16:creationId xmlns:a16="http://schemas.microsoft.com/office/drawing/2014/main" id="{26AE37D3-1A23-4AB9-BA04-B07452D3499F}"/>
              </a:ext>
            </a:extLst>
          </p:cNvPr>
          <p:cNvSpPr/>
          <p:nvPr/>
        </p:nvSpPr>
        <p:spPr>
          <a:xfrm>
            <a:off x="552376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4" name="Rectangle 2013">
            <a:extLst>
              <a:ext uri="{FF2B5EF4-FFF2-40B4-BE49-F238E27FC236}">
                <a16:creationId xmlns:a16="http://schemas.microsoft.com/office/drawing/2014/main" id="{BB6DD698-4AC5-406A-BEEB-3A32B20F3A7D}"/>
              </a:ext>
            </a:extLst>
          </p:cNvPr>
          <p:cNvSpPr/>
          <p:nvPr/>
        </p:nvSpPr>
        <p:spPr>
          <a:xfrm>
            <a:off x="5892571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5" name="Rectangle 2014">
            <a:extLst>
              <a:ext uri="{FF2B5EF4-FFF2-40B4-BE49-F238E27FC236}">
                <a16:creationId xmlns:a16="http://schemas.microsoft.com/office/drawing/2014/main" id="{6A7F3CE6-F4C8-4597-BCB0-BAE36835CA76}"/>
              </a:ext>
            </a:extLst>
          </p:cNvPr>
          <p:cNvSpPr/>
          <p:nvPr/>
        </p:nvSpPr>
        <p:spPr>
          <a:xfrm>
            <a:off x="570816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6" name="Rectangle 2015">
            <a:extLst>
              <a:ext uri="{FF2B5EF4-FFF2-40B4-BE49-F238E27FC236}">
                <a16:creationId xmlns:a16="http://schemas.microsoft.com/office/drawing/2014/main" id="{606B4A84-9F09-44CF-AA43-D0FAEF70BA41}"/>
              </a:ext>
            </a:extLst>
          </p:cNvPr>
          <p:cNvSpPr/>
          <p:nvPr/>
        </p:nvSpPr>
        <p:spPr>
          <a:xfrm>
            <a:off x="6076975" y="885445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7" name="Rectangle 2016">
            <a:extLst>
              <a:ext uri="{FF2B5EF4-FFF2-40B4-BE49-F238E27FC236}">
                <a16:creationId xmlns:a16="http://schemas.microsoft.com/office/drawing/2014/main" id="{ECAA7C21-CE3F-43F2-9726-398C38FFE92B}"/>
              </a:ext>
            </a:extLst>
          </p:cNvPr>
          <p:cNvSpPr/>
          <p:nvPr/>
        </p:nvSpPr>
        <p:spPr>
          <a:xfrm>
            <a:off x="3126510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8" name="Rectangle 2017">
            <a:extLst>
              <a:ext uri="{FF2B5EF4-FFF2-40B4-BE49-F238E27FC236}">
                <a16:creationId xmlns:a16="http://schemas.microsoft.com/office/drawing/2014/main" id="{04EF0790-A269-4541-95B1-220DA7155C67}"/>
              </a:ext>
            </a:extLst>
          </p:cNvPr>
          <p:cNvSpPr/>
          <p:nvPr/>
        </p:nvSpPr>
        <p:spPr>
          <a:xfrm rot="10800000">
            <a:off x="570816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9" name="Rectangle 2018">
            <a:extLst>
              <a:ext uri="{FF2B5EF4-FFF2-40B4-BE49-F238E27FC236}">
                <a16:creationId xmlns:a16="http://schemas.microsoft.com/office/drawing/2014/main" id="{94EC4D33-C4A7-48DB-82BF-B1117CAE729E}"/>
              </a:ext>
            </a:extLst>
          </p:cNvPr>
          <p:cNvSpPr/>
          <p:nvPr/>
        </p:nvSpPr>
        <p:spPr>
          <a:xfrm rot="10800000">
            <a:off x="515496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0" name="Rectangle 2019">
            <a:extLst>
              <a:ext uri="{FF2B5EF4-FFF2-40B4-BE49-F238E27FC236}">
                <a16:creationId xmlns:a16="http://schemas.microsoft.com/office/drawing/2014/main" id="{7FDB396B-59AD-4EDC-9C3C-902B978CFCFC}"/>
              </a:ext>
            </a:extLst>
          </p:cNvPr>
          <p:cNvSpPr/>
          <p:nvPr/>
        </p:nvSpPr>
        <p:spPr>
          <a:xfrm rot="10800000">
            <a:off x="4786152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1" name="Rectangle 2020">
            <a:extLst>
              <a:ext uri="{FF2B5EF4-FFF2-40B4-BE49-F238E27FC236}">
                <a16:creationId xmlns:a16="http://schemas.microsoft.com/office/drawing/2014/main" id="{2B148E18-325E-4406-A977-B6CFD5F93C96}"/>
              </a:ext>
            </a:extLst>
          </p:cNvPr>
          <p:cNvSpPr/>
          <p:nvPr/>
        </p:nvSpPr>
        <p:spPr>
          <a:xfrm rot="10800000">
            <a:off x="3864130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2" name="Rectangle 2021">
            <a:extLst>
              <a:ext uri="{FF2B5EF4-FFF2-40B4-BE49-F238E27FC236}">
                <a16:creationId xmlns:a16="http://schemas.microsoft.com/office/drawing/2014/main" id="{D4AFCCF2-A617-481D-BAEA-3B5326E9A44F}"/>
              </a:ext>
            </a:extLst>
          </p:cNvPr>
          <p:cNvSpPr/>
          <p:nvPr/>
        </p:nvSpPr>
        <p:spPr>
          <a:xfrm rot="10800000">
            <a:off x="3679724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3" name="Rectangle 2022">
            <a:extLst>
              <a:ext uri="{FF2B5EF4-FFF2-40B4-BE49-F238E27FC236}">
                <a16:creationId xmlns:a16="http://schemas.microsoft.com/office/drawing/2014/main" id="{4E79362E-D59B-4298-B5C1-7C207F2135D4}"/>
              </a:ext>
            </a:extLst>
          </p:cNvPr>
          <p:cNvSpPr/>
          <p:nvPr/>
        </p:nvSpPr>
        <p:spPr>
          <a:xfrm rot="10800000">
            <a:off x="3310913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4" name="Rectangle 2023">
            <a:extLst>
              <a:ext uri="{FF2B5EF4-FFF2-40B4-BE49-F238E27FC236}">
                <a16:creationId xmlns:a16="http://schemas.microsoft.com/office/drawing/2014/main" id="{5CCE4173-E197-4FFC-9259-086E69D9B317}"/>
              </a:ext>
            </a:extLst>
          </p:cNvPr>
          <p:cNvSpPr/>
          <p:nvPr/>
        </p:nvSpPr>
        <p:spPr>
          <a:xfrm rot="10800000">
            <a:off x="5892573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5" name="Rectangle 2024">
            <a:extLst>
              <a:ext uri="{FF2B5EF4-FFF2-40B4-BE49-F238E27FC236}">
                <a16:creationId xmlns:a16="http://schemas.microsoft.com/office/drawing/2014/main" id="{C128089F-83DA-4646-8BE5-CAD461E11418}"/>
              </a:ext>
            </a:extLst>
          </p:cNvPr>
          <p:cNvSpPr/>
          <p:nvPr/>
        </p:nvSpPr>
        <p:spPr>
          <a:xfrm rot="10800000">
            <a:off x="6076978" y="3098292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6" name="Rectangle 2025">
            <a:extLst>
              <a:ext uri="{FF2B5EF4-FFF2-40B4-BE49-F238E27FC236}">
                <a16:creationId xmlns:a16="http://schemas.microsoft.com/office/drawing/2014/main" id="{78110248-9E63-41A8-A4E6-011F131313BF}"/>
              </a:ext>
            </a:extLst>
          </p:cNvPr>
          <p:cNvSpPr/>
          <p:nvPr/>
        </p:nvSpPr>
        <p:spPr>
          <a:xfrm rot="10800000">
            <a:off x="561596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7" name="Rectangle 2026">
            <a:extLst>
              <a:ext uri="{FF2B5EF4-FFF2-40B4-BE49-F238E27FC236}">
                <a16:creationId xmlns:a16="http://schemas.microsoft.com/office/drawing/2014/main" id="{C31EA42C-FDBF-471D-8435-C3F5AF596DE8}"/>
              </a:ext>
            </a:extLst>
          </p:cNvPr>
          <p:cNvSpPr/>
          <p:nvPr/>
        </p:nvSpPr>
        <p:spPr>
          <a:xfrm rot="10800000">
            <a:off x="5247158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8" name="Rectangle 2027">
            <a:extLst>
              <a:ext uri="{FF2B5EF4-FFF2-40B4-BE49-F238E27FC236}">
                <a16:creationId xmlns:a16="http://schemas.microsoft.com/office/drawing/2014/main" id="{51281A5F-40A1-42AC-A731-3A1DF028D6C0}"/>
              </a:ext>
            </a:extLst>
          </p:cNvPr>
          <p:cNvSpPr/>
          <p:nvPr/>
        </p:nvSpPr>
        <p:spPr>
          <a:xfrm rot="10800000">
            <a:off x="4509542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9" name="Rectangle 2028">
            <a:extLst>
              <a:ext uri="{FF2B5EF4-FFF2-40B4-BE49-F238E27FC236}">
                <a16:creationId xmlns:a16="http://schemas.microsoft.com/office/drawing/2014/main" id="{2CB0EBFD-B50A-4F58-8F9E-369A1EB3B3AF}"/>
              </a:ext>
            </a:extLst>
          </p:cNvPr>
          <p:cNvSpPr/>
          <p:nvPr/>
        </p:nvSpPr>
        <p:spPr>
          <a:xfrm rot="10800000">
            <a:off x="469394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0" name="Rectangle 2029">
            <a:extLst>
              <a:ext uri="{FF2B5EF4-FFF2-40B4-BE49-F238E27FC236}">
                <a16:creationId xmlns:a16="http://schemas.microsoft.com/office/drawing/2014/main" id="{B3BA10C6-B70B-4E11-AD8D-B3EBD22A66EE}"/>
              </a:ext>
            </a:extLst>
          </p:cNvPr>
          <p:cNvSpPr/>
          <p:nvPr/>
        </p:nvSpPr>
        <p:spPr>
          <a:xfrm rot="10800000">
            <a:off x="4140733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1" name="Rectangle 2030">
            <a:extLst>
              <a:ext uri="{FF2B5EF4-FFF2-40B4-BE49-F238E27FC236}">
                <a16:creationId xmlns:a16="http://schemas.microsoft.com/office/drawing/2014/main" id="{592412EA-9AB4-4378-B5D7-0C00C4E32BFD}"/>
              </a:ext>
            </a:extLst>
          </p:cNvPr>
          <p:cNvSpPr/>
          <p:nvPr/>
        </p:nvSpPr>
        <p:spPr>
          <a:xfrm rot="10800000">
            <a:off x="377192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2" name="Rectangle 2031">
            <a:extLst>
              <a:ext uri="{FF2B5EF4-FFF2-40B4-BE49-F238E27FC236}">
                <a16:creationId xmlns:a16="http://schemas.microsoft.com/office/drawing/2014/main" id="{45531767-17C1-4954-8C77-3EE874F9D1B4}"/>
              </a:ext>
            </a:extLst>
          </p:cNvPr>
          <p:cNvSpPr/>
          <p:nvPr/>
        </p:nvSpPr>
        <p:spPr>
          <a:xfrm rot="10800000">
            <a:off x="3956327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3" name="Rectangle 2032">
            <a:extLst>
              <a:ext uri="{FF2B5EF4-FFF2-40B4-BE49-F238E27FC236}">
                <a16:creationId xmlns:a16="http://schemas.microsoft.com/office/drawing/2014/main" id="{D72D8524-E3C3-49EB-B75E-9D1024FB1F07}"/>
              </a:ext>
            </a:extLst>
          </p:cNvPr>
          <p:cNvSpPr/>
          <p:nvPr/>
        </p:nvSpPr>
        <p:spPr>
          <a:xfrm rot="10800000">
            <a:off x="3587515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4" name="Rectangle 2033">
            <a:extLst>
              <a:ext uri="{FF2B5EF4-FFF2-40B4-BE49-F238E27FC236}">
                <a16:creationId xmlns:a16="http://schemas.microsoft.com/office/drawing/2014/main" id="{63B3B261-32FA-490B-A5D1-09E8699699D0}"/>
              </a:ext>
            </a:extLst>
          </p:cNvPr>
          <p:cNvSpPr/>
          <p:nvPr/>
        </p:nvSpPr>
        <p:spPr>
          <a:xfrm rot="10800000">
            <a:off x="3403111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5" name="Rectangle 2034">
            <a:extLst>
              <a:ext uri="{FF2B5EF4-FFF2-40B4-BE49-F238E27FC236}">
                <a16:creationId xmlns:a16="http://schemas.microsoft.com/office/drawing/2014/main" id="{152089AF-E1F5-4761-8D66-F5CDF9464375}"/>
              </a:ext>
            </a:extLst>
          </p:cNvPr>
          <p:cNvSpPr/>
          <p:nvPr/>
        </p:nvSpPr>
        <p:spPr>
          <a:xfrm rot="10800000">
            <a:off x="303430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6" name="Rectangle 2035">
            <a:extLst>
              <a:ext uri="{FF2B5EF4-FFF2-40B4-BE49-F238E27FC236}">
                <a16:creationId xmlns:a16="http://schemas.microsoft.com/office/drawing/2014/main" id="{C4164428-43A7-4F7D-BF6C-447BEF3D54A8}"/>
              </a:ext>
            </a:extLst>
          </p:cNvPr>
          <p:cNvSpPr/>
          <p:nvPr/>
        </p:nvSpPr>
        <p:spPr>
          <a:xfrm rot="10800000">
            <a:off x="5984768" y="2913888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7" name="Rectangle 2036">
            <a:extLst>
              <a:ext uri="{FF2B5EF4-FFF2-40B4-BE49-F238E27FC236}">
                <a16:creationId xmlns:a16="http://schemas.microsoft.com/office/drawing/2014/main" id="{AD6B7685-BA09-4D28-814B-16543DFF1898}"/>
              </a:ext>
            </a:extLst>
          </p:cNvPr>
          <p:cNvSpPr/>
          <p:nvPr/>
        </p:nvSpPr>
        <p:spPr>
          <a:xfrm rot="10800000">
            <a:off x="5800365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8" name="Rectangle 2037">
            <a:extLst>
              <a:ext uri="{FF2B5EF4-FFF2-40B4-BE49-F238E27FC236}">
                <a16:creationId xmlns:a16="http://schemas.microsoft.com/office/drawing/2014/main" id="{08433316-BEE3-440E-8C58-E4411D7F1DE0}"/>
              </a:ext>
            </a:extLst>
          </p:cNvPr>
          <p:cNvSpPr/>
          <p:nvPr/>
        </p:nvSpPr>
        <p:spPr>
          <a:xfrm rot="10800000">
            <a:off x="5339364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9" name="Rectangle 2038">
            <a:extLst>
              <a:ext uri="{FF2B5EF4-FFF2-40B4-BE49-F238E27FC236}">
                <a16:creationId xmlns:a16="http://schemas.microsoft.com/office/drawing/2014/main" id="{63415963-BF92-487D-9E5C-67CB7D7CBD6B}"/>
              </a:ext>
            </a:extLst>
          </p:cNvPr>
          <p:cNvSpPr/>
          <p:nvPr/>
        </p:nvSpPr>
        <p:spPr>
          <a:xfrm rot="10800000">
            <a:off x="5523768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0" name="Rectangle 2039">
            <a:extLst>
              <a:ext uri="{FF2B5EF4-FFF2-40B4-BE49-F238E27FC236}">
                <a16:creationId xmlns:a16="http://schemas.microsoft.com/office/drawing/2014/main" id="{216D066E-6182-4559-9405-3FD7F4A01CFC}"/>
              </a:ext>
            </a:extLst>
          </p:cNvPr>
          <p:cNvSpPr/>
          <p:nvPr/>
        </p:nvSpPr>
        <p:spPr>
          <a:xfrm rot="10800000">
            <a:off x="4786152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1" name="Rectangle 2040">
            <a:extLst>
              <a:ext uri="{FF2B5EF4-FFF2-40B4-BE49-F238E27FC236}">
                <a16:creationId xmlns:a16="http://schemas.microsoft.com/office/drawing/2014/main" id="{C6D44194-ED8E-4070-9803-1BA2D32D355A}"/>
              </a:ext>
            </a:extLst>
          </p:cNvPr>
          <p:cNvSpPr/>
          <p:nvPr/>
        </p:nvSpPr>
        <p:spPr>
          <a:xfrm rot="10800000">
            <a:off x="4417344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2" name="Rectangle 2041">
            <a:extLst>
              <a:ext uri="{FF2B5EF4-FFF2-40B4-BE49-F238E27FC236}">
                <a16:creationId xmlns:a16="http://schemas.microsoft.com/office/drawing/2014/main" id="{6D44B5C7-06B5-40BA-80D5-BB728F41D0E5}"/>
              </a:ext>
            </a:extLst>
          </p:cNvPr>
          <p:cNvSpPr/>
          <p:nvPr/>
        </p:nvSpPr>
        <p:spPr>
          <a:xfrm rot="10800000">
            <a:off x="4232940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3" name="Rectangle 2042">
            <a:extLst>
              <a:ext uri="{FF2B5EF4-FFF2-40B4-BE49-F238E27FC236}">
                <a16:creationId xmlns:a16="http://schemas.microsoft.com/office/drawing/2014/main" id="{66FC6387-4914-4B81-B590-AA522BE7964C}"/>
              </a:ext>
            </a:extLst>
          </p:cNvPr>
          <p:cNvSpPr/>
          <p:nvPr/>
        </p:nvSpPr>
        <p:spPr>
          <a:xfrm rot="10800000">
            <a:off x="4048535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4" name="Rectangle 2043">
            <a:extLst>
              <a:ext uri="{FF2B5EF4-FFF2-40B4-BE49-F238E27FC236}">
                <a16:creationId xmlns:a16="http://schemas.microsoft.com/office/drawing/2014/main" id="{E5CBF67F-83F9-47F4-B4C2-780D9811D02A}"/>
              </a:ext>
            </a:extLst>
          </p:cNvPr>
          <p:cNvSpPr/>
          <p:nvPr/>
        </p:nvSpPr>
        <p:spPr>
          <a:xfrm rot="10800000">
            <a:off x="3679724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5" name="Rectangle 2044">
            <a:extLst>
              <a:ext uri="{FF2B5EF4-FFF2-40B4-BE49-F238E27FC236}">
                <a16:creationId xmlns:a16="http://schemas.microsoft.com/office/drawing/2014/main" id="{504818A7-47D9-4003-9F53-65B17741C98E}"/>
              </a:ext>
            </a:extLst>
          </p:cNvPr>
          <p:cNvSpPr/>
          <p:nvPr/>
        </p:nvSpPr>
        <p:spPr>
          <a:xfrm rot="10800000">
            <a:off x="349532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6" name="Rectangle 2045">
            <a:extLst>
              <a:ext uri="{FF2B5EF4-FFF2-40B4-BE49-F238E27FC236}">
                <a16:creationId xmlns:a16="http://schemas.microsoft.com/office/drawing/2014/main" id="{B905ACC9-7D05-41C2-A6D1-B9FB4B2AD8C0}"/>
              </a:ext>
            </a:extLst>
          </p:cNvPr>
          <p:cNvSpPr/>
          <p:nvPr/>
        </p:nvSpPr>
        <p:spPr>
          <a:xfrm rot="10800000">
            <a:off x="3126509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7" name="Rectangle 2046">
            <a:extLst>
              <a:ext uri="{FF2B5EF4-FFF2-40B4-BE49-F238E27FC236}">
                <a16:creationId xmlns:a16="http://schemas.microsoft.com/office/drawing/2014/main" id="{9426811C-E4D7-4709-9C3C-96155AE25ADF}"/>
              </a:ext>
            </a:extLst>
          </p:cNvPr>
          <p:cNvSpPr/>
          <p:nvPr/>
        </p:nvSpPr>
        <p:spPr>
          <a:xfrm rot="10800000">
            <a:off x="6076978" y="2729484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CE1D6250-3E50-4CEA-9B5E-6A5DDCF99122}"/>
              </a:ext>
            </a:extLst>
          </p:cNvPr>
          <p:cNvSpPr/>
          <p:nvPr/>
        </p:nvSpPr>
        <p:spPr>
          <a:xfrm rot="10800000">
            <a:off x="5431561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0014EFA2-E0E0-4BD2-B9DA-0F72A23552A9}"/>
              </a:ext>
            </a:extLst>
          </p:cNvPr>
          <p:cNvSpPr/>
          <p:nvPr/>
        </p:nvSpPr>
        <p:spPr>
          <a:xfrm rot="10800000">
            <a:off x="4878349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046DF689-0D23-4949-B4E5-C21B2E320AC5}"/>
              </a:ext>
            </a:extLst>
          </p:cNvPr>
          <p:cNvSpPr/>
          <p:nvPr/>
        </p:nvSpPr>
        <p:spPr>
          <a:xfrm rot="10800000">
            <a:off x="4509541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9F2CCA8E-4475-40BF-A914-46B6A309D18A}"/>
              </a:ext>
            </a:extLst>
          </p:cNvPr>
          <p:cNvSpPr/>
          <p:nvPr/>
        </p:nvSpPr>
        <p:spPr>
          <a:xfrm rot="10800000">
            <a:off x="4140733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EAC838B0-2F05-4AF2-A0CA-80095A53F414}"/>
              </a:ext>
            </a:extLst>
          </p:cNvPr>
          <p:cNvSpPr/>
          <p:nvPr/>
        </p:nvSpPr>
        <p:spPr>
          <a:xfrm rot="10800000">
            <a:off x="3587515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9742B8D7-CC57-4F34-9553-81EFD00F9C2E}"/>
              </a:ext>
            </a:extLst>
          </p:cNvPr>
          <p:cNvSpPr/>
          <p:nvPr/>
        </p:nvSpPr>
        <p:spPr>
          <a:xfrm rot="10800000">
            <a:off x="321870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9FE274F9-A1C2-4DC6-B516-A26D76F957BA}"/>
              </a:ext>
            </a:extLst>
          </p:cNvPr>
          <p:cNvSpPr/>
          <p:nvPr/>
        </p:nvSpPr>
        <p:spPr>
          <a:xfrm rot="10800000">
            <a:off x="5984768" y="2545080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523A942-8C40-4576-8481-3A04158A86E9}"/>
              </a:ext>
            </a:extLst>
          </p:cNvPr>
          <p:cNvSpPr/>
          <p:nvPr/>
        </p:nvSpPr>
        <p:spPr>
          <a:xfrm rot="10800000">
            <a:off x="5800364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5F99FCA-F2EC-4A5E-8911-15834FE048A9}"/>
              </a:ext>
            </a:extLst>
          </p:cNvPr>
          <p:cNvSpPr/>
          <p:nvPr/>
        </p:nvSpPr>
        <p:spPr>
          <a:xfrm>
            <a:off x="3310915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A1B7C0C-BE57-46FB-95B9-EE1CC81BEEDC}"/>
              </a:ext>
            </a:extLst>
          </p:cNvPr>
          <p:cNvSpPr/>
          <p:nvPr/>
        </p:nvSpPr>
        <p:spPr>
          <a:xfrm>
            <a:off x="3864131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C4C06288-C25E-499B-A0E6-E706EA5A6AB6}"/>
              </a:ext>
            </a:extLst>
          </p:cNvPr>
          <p:cNvSpPr/>
          <p:nvPr/>
        </p:nvSpPr>
        <p:spPr>
          <a:xfrm>
            <a:off x="4417344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E58D168-4A34-4A12-A81E-C6CC0EC52D9E}"/>
              </a:ext>
            </a:extLst>
          </p:cNvPr>
          <p:cNvSpPr/>
          <p:nvPr/>
        </p:nvSpPr>
        <p:spPr>
          <a:xfrm>
            <a:off x="4232940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3FD9FC00-763F-4B9E-B255-6D286317D8A9}"/>
              </a:ext>
            </a:extLst>
          </p:cNvPr>
          <p:cNvSpPr/>
          <p:nvPr/>
        </p:nvSpPr>
        <p:spPr>
          <a:xfrm>
            <a:off x="377192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9ACC515-A077-4450-84A6-23E7B984679F}"/>
              </a:ext>
            </a:extLst>
          </p:cNvPr>
          <p:cNvSpPr/>
          <p:nvPr/>
        </p:nvSpPr>
        <p:spPr>
          <a:xfrm>
            <a:off x="3956331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C98888F0-AA3F-455E-98D2-FCD2164C1863}"/>
              </a:ext>
            </a:extLst>
          </p:cNvPr>
          <p:cNvSpPr/>
          <p:nvPr/>
        </p:nvSpPr>
        <p:spPr>
          <a:xfrm>
            <a:off x="414073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10F3CF2F-3E59-4004-A60F-BB916410C792}"/>
              </a:ext>
            </a:extLst>
          </p:cNvPr>
          <p:cNvSpPr/>
          <p:nvPr/>
        </p:nvSpPr>
        <p:spPr>
          <a:xfrm>
            <a:off x="4601748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DA5D8DC-1EE9-4882-892C-CB84884ACEBD}"/>
              </a:ext>
            </a:extLst>
          </p:cNvPr>
          <p:cNvSpPr/>
          <p:nvPr/>
        </p:nvSpPr>
        <p:spPr>
          <a:xfrm>
            <a:off x="515496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A8EB887-C947-4FF1-AC3F-397097D4C5B0}"/>
              </a:ext>
            </a:extLst>
          </p:cNvPr>
          <p:cNvSpPr/>
          <p:nvPr/>
        </p:nvSpPr>
        <p:spPr>
          <a:xfrm>
            <a:off x="469394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867FD9C-D9D4-4D97-BF9B-7E02667BF0C7}"/>
              </a:ext>
            </a:extLst>
          </p:cNvPr>
          <p:cNvSpPr/>
          <p:nvPr/>
        </p:nvSpPr>
        <p:spPr>
          <a:xfrm>
            <a:off x="506275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EA219AEE-7296-4B12-BEC6-447F69BDC4A9}"/>
              </a:ext>
            </a:extLst>
          </p:cNvPr>
          <p:cNvSpPr/>
          <p:nvPr/>
        </p:nvSpPr>
        <p:spPr>
          <a:xfrm>
            <a:off x="487835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FCA083E-F591-40C7-B09F-A538F3402968}"/>
              </a:ext>
            </a:extLst>
          </p:cNvPr>
          <p:cNvSpPr/>
          <p:nvPr/>
        </p:nvSpPr>
        <p:spPr>
          <a:xfrm>
            <a:off x="5339365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4BEAF875-0743-4FB7-8DF9-D4A65141673E}"/>
              </a:ext>
            </a:extLst>
          </p:cNvPr>
          <p:cNvSpPr/>
          <p:nvPr/>
        </p:nvSpPr>
        <p:spPr>
          <a:xfrm>
            <a:off x="5523769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A5F3E3E7-D8DA-46D2-81F8-EA0514EF0658}"/>
              </a:ext>
            </a:extLst>
          </p:cNvPr>
          <p:cNvSpPr/>
          <p:nvPr/>
        </p:nvSpPr>
        <p:spPr>
          <a:xfrm>
            <a:off x="589257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5D27331-4737-4989-8885-32867A025AF6}"/>
              </a:ext>
            </a:extLst>
          </p:cNvPr>
          <p:cNvSpPr/>
          <p:nvPr/>
        </p:nvSpPr>
        <p:spPr>
          <a:xfrm>
            <a:off x="570817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F9C08616-A2B8-4998-9E9D-9FA4FC850318}"/>
              </a:ext>
            </a:extLst>
          </p:cNvPr>
          <p:cNvSpPr/>
          <p:nvPr/>
        </p:nvSpPr>
        <p:spPr>
          <a:xfrm>
            <a:off x="5247160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4070DF2B-F6EF-4F25-8DD2-ED45C30E1D68}"/>
              </a:ext>
            </a:extLst>
          </p:cNvPr>
          <p:cNvSpPr/>
          <p:nvPr/>
        </p:nvSpPr>
        <p:spPr>
          <a:xfrm>
            <a:off x="5800369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5F9DB247-C613-4CCA-84B6-49CCDF8397D6}"/>
              </a:ext>
            </a:extLst>
          </p:cNvPr>
          <p:cNvSpPr/>
          <p:nvPr/>
        </p:nvSpPr>
        <p:spPr>
          <a:xfrm>
            <a:off x="561596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C59096B8-FE54-4046-842F-15632E39DE76}"/>
              </a:ext>
            </a:extLst>
          </p:cNvPr>
          <p:cNvSpPr/>
          <p:nvPr/>
        </p:nvSpPr>
        <p:spPr>
          <a:xfrm>
            <a:off x="303430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E8498811-E6FB-4565-84F6-5B148F74FDF7}"/>
              </a:ext>
            </a:extLst>
          </p:cNvPr>
          <p:cNvSpPr/>
          <p:nvPr/>
        </p:nvSpPr>
        <p:spPr>
          <a:xfrm>
            <a:off x="5984773" y="1807465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9ED6451-2673-4A70-8E79-4434545FC08D}"/>
              </a:ext>
            </a:extLst>
          </p:cNvPr>
          <p:cNvSpPr/>
          <p:nvPr/>
        </p:nvSpPr>
        <p:spPr>
          <a:xfrm>
            <a:off x="6076977" y="1991868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5C53A21E-9BD7-4E27-8D22-3C65F9EC7A12}"/>
              </a:ext>
            </a:extLst>
          </p:cNvPr>
          <p:cNvSpPr/>
          <p:nvPr/>
        </p:nvSpPr>
        <p:spPr>
          <a:xfrm rot="10800000">
            <a:off x="5523768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6A117FC2-9EBF-4315-A5E8-DCB83707B418}"/>
              </a:ext>
            </a:extLst>
          </p:cNvPr>
          <p:cNvSpPr/>
          <p:nvPr/>
        </p:nvSpPr>
        <p:spPr>
          <a:xfrm rot="10800000">
            <a:off x="497055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A5022A1B-0F1A-4477-8049-64FD5FE96B21}"/>
              </a:ext>
            </a:extLst>
          </p:cNvPr>
          <p:cNvSpPr/>
          <p:nvPr/>
        </p:nvSpPr>
        <p:spPr>
          <a:xfrm rot="10800000">
            <a:off x="423294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5B07AA8-10A5-466B-B70B-7F36D0FFC988}"/>
              </a:ext>
            </a:extLst>
          </p:cNvPr>
          <p:cNvSpPr/>
          <p:nvPr/>
        </p:nvSpPr>
        <p:spPr>
          <a:xfrm rot="10800000">
            <a:off x="4048535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E313438A-F165-4ED6-B733-BA3A07A40FD0}"/>
              </a:ext>
            </a:extLst>
          </p:cNvPr>
          <p:cNvSpPr/>
          <p:nvPr/>
        </p:nvSpPr>
        <p:spPr>
          <a:xfrm rot="10800000">
            <a:off x="6076978" y="2360676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050A904F-4803-4FD1-B9E3-69F9546AB88A}"/>
              </a:ext>
            </a:extLst>
          </p:cNvPr>
          <p:cNvSpPr/>
          <p:nvPr/>
        </p:nvSpPr>
        <p:spPr>
          <a:xfrm rot="10800000">
            <a:off x="561596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2F034412-C9EB-4508-B191-777D610E44A6}"/>
              </a:ext>
            </a:extLst>
          </p:cNvPr>
          <p:cNvSpPr/>
          <p:nvPr/>
        </p:nvSpPr>
        <p:spPr>
          <a:xfrm rot="10800000">
            <a:off x="5431564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D3FFA7C-0F9B-47B6-BF68-AF5527C12B04}"/>
              </a:ext>
            </a:extLst>
          </p:cNvPr>
          <p:cNvSpPr/>
          <p:nvPr/>
        </p:nvSpPr>
        <p:spPr>
          <a:xfrm rot="10800000">
            <a:off x="506275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7FB9083C-5D4A-4348-BD7D-AC7A874AD60F}"/>
              </a:ext>
            </a:extLst>
          </p:cNvPr>
          <p:cNvSpPr/>
          <p:nvPr/>
        </p:nvSpPr>
        <p:spPr>
          <a:xfrm rot="10800000">
            <a:off x="4693947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BDFCC921-B530-4AF9-8CF4-4498AC78F8D7}"/>
              </a:ext>
            </a:extLst>
          </p:cNvPr>
          <p:cNvSpPr/>
          <p:nvPr/>
        </p:nvSpPr>
        <p:spPr>
          <a:xfrm rot="10800000">
            <a:off x="3771925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887702F0-01C1-4704-851C-E617A15A684D}"/>
              </a:ext>
            </a:extLst>
          </p:cNvPr>
          <p:cNvSpPr/>
          <p:nvPr/>
        </p:nvSpPr>
        <p:spPr>
          <a:xfrm rot="10800000">
            <a:off x="39563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0E75410B-7114-4CF4-993A-D871A0032D15}"/>
              </a:ext>
            </a:extLst>
          </p:cNvPr>
          <p:cNvSpPr/>
          <p:nvPr/>
        </p:nvSpPr>
        <p:spPr>
          <a:xfrm rot="10800000">
            <a:off x="3587517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0618FC6D-E569-4F57-8BBB-56F35AB05A0F}"/>
              </a:ext>
            </a:extLst>
          </p:cNvPr>
          <p:cNvSpPr/>
          <p:nvPr/>
        </p:nvSpPr>
        <p:spPr>
          <a:xfrm rot="10800000">
            <a:off x="340311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F51B85B-1882-4776-A015-26BD8A2A12BF}"/>
              </a:ext>
            </a:extLst>
          </p:cNvPr>
          <p:cNvSpPr/>
          <p:nvPr/>
        </p:nvSpPr>
        <p:spPr>
          <a:xfrm rot="10800000">
            <a:off x="303430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DD741EB-F10D-4F1C-B4BA-52D0D2654EFD}"/>
              </a:ext>
            </a:extLst>
          </p:cNvPr>
          <p:cNvSpPr/>
          <p:nvPr/>
        </p:nvSpPr>
        <p:spPr>
          <a:xfrm rot="10800000">
            <a:off x="3218709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689E3C24-7655-4529-85CE-FA9B1D4BA58E}"/>
              </a:ext>
            </a:extLst>
          </p:cNvPr>
          <p:cNvSpPr/>
          <p:nvPr/>
        </p:nvSpPr>
        <p:spPr>
          <a:xfrm rot="10800000">
            <a:off x="5984773" y="2176272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9BF4C368-2DAD-442F-BAC1-B1902483D9DF}"/>
              </a:ext>
            </a:extLst>
          </p:cNvPr>
          <p:cNvSpPr/>
          <p:nvPr/>
        </p:nvSpPr>
        <p:spPr>
          <a:xfrm rot="10800000">
            <a:off x="3495320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C49536B1-973B-40B2-A78B-D5777BF0F6B1}"/>
              </a:ext>
            </a:extLst>
          </p:cNvPr>
          <p:cNvSpPr/>
          <p:nvPr/>
        </p:nvSpPr>
        <p:spPr>
          <a:xfrm rot="10800000">
            <a:off x="340311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575C4790-6A61-44F6-AC78-B787EF0FD76C}"/>
              </a:ext>
            </a:extLst>
          </p:cNvPr>
          <p:cNvSpPr/>
          <p:nvPr/>
        </p:nvSpPr>
        <p:spPr>
          <a:xfrm rot="10800000">
            <a:off x="3310913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E5B6C466-A314-41A3-BA73-A0023D031748}"/>
              </a:ext>
            </a:extLst>
          </p:cNvPr>
          <p:cNvSpPr/>
          <p:nvPr/>
        </p:nvSpPr>
        <p:spPr>
          <a:xfrm rot="10800000">
            <a:off x="386413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2DE2FE54-090E-4A89-B850-BE8B307BFA6C}"/>
              </a:ext>
            </a:extLst>
          </p:cNvPr>
          <p:cNvSpPr/>
          <p:nvPr/>
        </p:nvSpPr>
        <p:spPr>
          <a:xfrm rot="10800000">
            <a:off x="3218707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404EAD22-4262-4518-83B0-49976A6A5E0F}"/>
              </a:ext>
            </a:extLst>
          </p:cNvPr>
          <p:cNvSpPr/>
          <p:nvPr/>
        </p:nvSpPr>
        <p:spPr>
          <a:xfrm rot="10800000">
            <a:off x="3126509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94EE8B31-E2F9-4F67-8FEA-5C88D374170B}"/>
              </a:ext>
            </a:extLst>
          </p:cNvPr>
          <p:cNvSpPr/>
          <p:nvPr/>
        </p:nvSpPr>
        <p:spPr>
          <a:xfrm rot="10800000">
            <a:off x="321870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93AD5ABA-82A8-4CBB-992E-6E90E43C4579}"/>
              </a:ext>
            </a:extLst>
          </p:cNvPr>
          <p:cNvSpPr/>
          <p:nvPr/>
        </p:nvSpPr>
        <p:spPr>
          <a:xfrm>
            <a:off x="5431567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F0DEF0EA-1A74-433F-9C1D-3DFB3E8356F5}"/>
              </a:ext>
            </a:extLst>
          </p:cNvPr>
          <p:cNvSpPr/>
          <p:nvPr/>
        </p:nvSpPr>
        <p:spPr>
          <a:xfrm>
            <a:off x="580037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7D79E88F-813A-4564-9933-52A22ADF8616}"/>
              </a:ext>
            </a:extLst>
          </p:cNvPr>
          <p:cNvSpPr/>
          <p:nvPr/>
        </p:nvSpPr>
        <p:spPr>
          <a:xfrm>
            <a:off x="561596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BE3EB292-199A-48F4-9CA7-75E45C792ACC}"/>
              </a:ext>
            </a:extLst>
          </p:cNvPr>
          <p:cNvSpPr/>
          <p:nvPr/>
        </p:nvSpPr>
        <p:spPr>
          <a:xfrm>
            <a:off x="533936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68C4126C-2794-4C9C-97A0-924EAC47509D}"/>
              </a:ext>
            </a:extLst>
          </p:cNvPr>
          <p:cNvSpPr/>
          <p:nvPr/>
        </p:nvSpPr>
        <p:spPr>
          <a:xfrm>
            <a:off x="5708170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64108017-BF12-467C-8730-C840DE70955F}"/>
              </a:ext>
            </a:extLst>
          </p:cNvPr>
          <p:cNvSpPr/>
          <p:nvPr/>
        </p:nvSpPr>
        <p:spPr>
          <a:xfrm>
            <a:off x="506275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A8D4498F-F2AD-44D7-B563-154615F18969}"/>
              </a:ext>
            </a:extLst>
          </p:cNvPr>
          <p:cNvSpPr/>
          <p:nvPr/>
        </p:nvSpPr>
        <p:spPr>
          <a:xfrm>
            <a:off x="515495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46EE75FC-3B3F-49B0-B16F-C2C3C9278974}"/>
              </a:ext>
            </a:extLst>
          </p:cNvPr>
          <p:cNvSpPr/>
          <p:nvPr/>
        </p:nvSpPr>
        <p:spPr>
          <a:xfrm>
            <a:off x="395633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575829D5-D004-4FB7-B9EC-0DDFBDC713D9}"/>
              </a:ext>
            </a:extLst>
          </p:cNvPr>
          <p:cNvSpPr/>
          <p:nvPr/>
        </p:nvSpPr>
        <p:spPr>
          <a:xfrm>
            <a:off x="3771925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B58F6AEE-19CD-4D6A-B156-9B97B535EFD3}"/>
              </a:ext>
            </a:extLst>
          </p:cNvPr>
          <p:cNvSpPr/>
          <p:nvPr/>
        </p:nvSpPr>
        <p:spPr>
          <a:xfrm rot="10800000">
            <a:off x="377192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52677A64-09E6-4CB6-96BA-1A33F03C0A28}"/>
              </a:ext>
            </a:extLst>
          </p:cNvPr>
          <p:cNvSpPr/>
          <p:nvPr/>
        </p:nvSpPr>
        <p:spPr>
          <a:xfrm rot="10800000">
            <a:off x="4048535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931DCF8C-A539-4A25-9716-8986251783BF}"/>
              </a:ext>
            </a:extLst>
          </p:cNvPr>
          <p:cNvSpPr/>
          <p:nvPr/>
        </p:nvSpPr>
        <p:spPr>
          <a:xfrm rot="10800000">
            <a:off x="4140733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D781B384-7403-4131-9A96-E19BB4CE9B67}"/>
              </a:ext>
            </a:extLst>
          </p:cNvPr>
          <p:cNvSpPr/>
          <p:nvPr/>
        </p:nvSpPr>
        <p:spPr>
          <a:xfrm>
            <a:off x="524715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7674413B-6B2C-4DE2-B833-E57B72963CC7}"/>
              </a:ext>
            </a:extLst>
          </p:cNvPr>
          <p:cNvSpPr/>
          <p:nvPr/>
        </p:nvSpPr>
        <p:spPr>
          <a:xfrm>
            <a:off x="515495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FB662F73-918F-4C48-8C01-E35999F42BDF}"/>
              </a:ext>
            </a:extLst>
          </p:cNvPr>
          <p:cNvSpPr/>
          <p:nvPr/>
        </p:nvSpPr>
        <p:spPr>
          <a:xfrm>
            <a:off x="552376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F0481C57-D558-4118-B398-A8C4DC939599}"/>
              </a:ext>
            </a:extLst>
          </p:cNvPr>
          <p:cNvSpPr/>
          <p:nvPr/>
        </p:nvSpPr>
        <p:spPr>
          <a:xfrm>
            <a:off x="5431565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5E164606-1794-43AF-B552-AABDB21E3FB7}"/>
              </a:ext>
            </a:extLst>
          </p:cNvPr>
          <p:cNvSpPr/>
          <p:nvPr/>
        </p:nvSpPr>
        <p:spPr>
          <a:xfrm rot="10800000">
            <a:off x="515495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791A709D-57FC-40C5-B3A0-12A55EB0F345}"/>
              </a:ext>
            </a:extLst>
          </p:cNvPr>
          <p:cNvSpPr/>
          <p:nvPr/>
        </p:nvSpPr>
        <p:spPr>
          <a:xfrm rot="10800000">
            <a:off x="570816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4F854CF-B579-49C6-AE83-656B0C4CADE2}"/>
              </a:ext>
            </a:extLst>
          </p:cNvPr>
          <p:cNvSpPr/>
          <p:nvPr/>
        </p:nvSpPr>
        <p:spPr>
          <a:xfrm>
            <a:off x="331091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74E030A3-A478-481A-8370-06871D44CEF2}"/>
              </a:ext>
            </a:extLst>
          </p:cNvPr>
          <p:cNvSpPr/>
          <p:nvPr/>
        </p:nvSpPr>
        <p:spPr>
          <a:xfrm>
            <a:off x="321871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BD658670-4149-44C0-8276-ADAB9663775E}"/>
              </a:ext>
            </a:extLst>
          </p:cNvPr>
          <p:cNvSpPr/>
          <p:nvPr/>
        </p:nvSpPr>
        <p:spPr>
          <a:xfrm>
            <a:off x="312651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8E0695DA-8563-41C8-B3BB-DE58EC45AC52}"/>
              </a:ext>
            </a:extLst>
          </p:cNvPr>
          <p:cNvSpPr/>
          <p:nvPr/>
        </p:nvSpPr>
        <p:spPr>
          <a:xfrm rot="10800000">
            <a:off x="580036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3" name="Rectangle 2122">
            <a:extLst>
              <a:ext uri="{FF2B5EF4-FFF2-40B4-BE49-F238E27FC236}">
                <a16:creationId xmlns:a16="http://schemas.microsoft.com/office/drawing/2014/main" id="{ACC155FF-D28A-45FC-973E-0D972D81C0D0}"/>
              </a:ext>
            </a:extLst>
          </p:cNvPr>
          <p:cNvSpPr/>
          <p:nvPr/>
        </p:nvSpPr>
        <p:spPr>
          <a:xfrm rot="10800000">
            <a:off x="5892573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4" name="Rectangle 2123">
            <a:extLst>
              <a:ext uri="{FF2B5EF4-FFF2-40B4-BE49-F238E27FC236}">
                <a16:creationId xmlns:a16="http://schemas.microsoft.com/office/drawing/2014/main" id="{F16029E4-E092-4A9E-90AB-A9463BBBC2EB}"/>
              </a:ext>
            </a:extLst>
          </p:cNvPr>
          <p:cNvSpPr/>
          <p:nvPr/>
        </p:nvSpPr>
        <p:spPr>
          <a:xfrm rot="10800000">
            <a:off x="570816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6EC82C8A-E48F-4C20-8CE0-A741C86FC4A6}"/>
              </a:ext>
            </a:extLst>
          </p:cNvPr>
          <p:cNvSpPr/>
          <p:nvPr/>
        </p:nvSpPr>
        <p:spPr>
          <a:xfrm rot="10800000">
            <a:off x="5892575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6DFD9A48-56D3-4041-824C-D9E74141A970}"/>
              </a:ext>
            </a:extLst>
          </p:cNvPr>
          <p:cNvSpPr/>
          <p:nvPr/>
        </p:nvSpPr>
        <p:spPr>
          <a:xfrm rot="10800000">
            <a:off x="580036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7" name="Rectangle 2126">
            <a:extLst>
              <a:ext uri="{FF2B5EF4-FFF2-40B4-BE49-F238E27FC236}">
                <a16:creationId xmlns:a16="http://schemas.microsoft.com/office/drawing/2014/main" id="{0075F988-1BDE-46C9-9392-18A6BFE4F438}"/>
              </a:ext>
            </a:extLst>
          </p:cNvPr>
          <p:cNvSpPr/>
          <p:nvPr/>
        </p:nvSpPr>
        <p:spPr>
          <a:xfrm rot="10800000">
            <a:off x="5892566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8" name="Rectangle 2127">
            <a:extLst>
              <a:ext uri="{FF2B5EF4-FFF2-40B4-BE49-F238E27FC236}">
                <a16:creationId xmlns:a16="http://schemas.microsoft.com/office/drawing/2014/main" id="{DBF093C3-B42B-44D0-8AF9-B3F234F06D49}"/>
              </a:ext>
            </a:extLst>
          </p:cNvPr>
          <p:cNvSpPr/>
          <p:nvPr/>
        </p:nvSpPr>
        <p:spPr>
          <a:xfrm rot="10800000">
            <a:off x="5431562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B0F8D6D1-5D16-4208-9713-F476BCC8B84F}"/>
              </a:ext>
            </a:extLst>
          </p:cNvPr>
          <p:cNvSpPr/>
          <p:nvPr/>
        </p:nvSpPr>
        <p:spPr>
          <a:xfrm rot="10800000">
            <a:off x="5339364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80004D52-63EF-4335-A714-A737326142BC}"/>
              </a:ext>
            </a:extLst>
          </p:cNvPr>
          <p:cNvSpPr/>
          <p:nvPr/>
        </p:nvSpPr>
        <p:spPr>
          <a:xfrm rot="10800000">
            <a:off x="5523768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1" name="Rectangle 2130">
            <a:extLst>
              <a:ext uri="{FF2B5EF4-FFF2-40B4-BE49-F238E27FC236}">
                <a16:creationId xmlns:a16="http://schemas.microsoft.com/office/drawing/2014/main" id="{6B0853F6-D61A-4E85-93E3-CEFADAB45195}"/>
              </a:ext>
            </a:extLst>
          </p:cNvPr>
          <p:cNvSpPr/>
          <p:nvPr/>
        </p:nvSpPr>
        <p:spPr>
          <a:xfrm rot="10800000">
            <a:off x="5431561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2" name="Rectangle 2131">
            <a:extLst>
              <a:ext uri="{FF2B5EF4-FFF2-40B4-BE49-F238E27FC236}">
                <a16:creationId xmlns:a16="http://schemas.microsoft.com/office/drawing/2014/main" id="{AF1075DC-12F0-48B9-9A28-DBE9227CD310}"/>
              </a:ext>
            </a:extLst>
          </p:cNvPr>
          <p:cNvSpPr/>
          <p:nvPr/>
        </p:nvSpPr>
        <p:spPr>
          <a:xfrm rot="10800000">
            <a:off x="497055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BE54162B-85CA-4A05-AC25-BF1FA509D6AC}"/>
              </a:ext>
            </a:extLst>
          </p:cNvPr>
          <p:cNvSpPr/>
          <p:nvPr/>
        </p:nvSpPr>
        <p:spPr>
          <a:xfrm rot="10800000">
            <a:off x="506275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536A9B19-F9BE-4E92-A8BD-1525CB05BCD4}"/>
              </a:ext>
            </a:extLst>
          </p:cNvPr>
          <p:cNvSpPr/>
          <p:nvPr/>
        </p:nvSpPr>
        <p:spPr>
          <a:xfrm rot="10800000">
            <a:off x="4878350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5" name="Rectangle 2134">
            <a:extLst>
              <a:ext uri="{FF2B5EF4-FFF2-40B4-BE49-F238E27FC236}">
                <a16:creationId xmlns:a16="http://schemas.microsoft.com/office/drawing/2014/main" id="{F83D9FD9-F669-4BA7-BC21-75958B2EB071}"/>
              </a:ext>
            </a:extLst>
          </p:cNvPr>
          <p:cNvSpPr/>
          <p:nvPr/>
        </p:nvSpPr>
        <p:spPr>
          <a:xfrm rot="10800000">
            <a:off x="4970556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6" name="Rectangle 2135">
            <a:extLst>
              <a:ext uri="{FF2B5EF4-FFF2-40B4-BE49-F238E27FC236}">
                <a16:creationId xmlns:a16="http://schemas.microsoft.com/office/drawing/2014/main" id="{C5B91E28-473D-49CF-A803-CE73C61FCA59}"/>
              </a:ext>
            </a:extLst>
          </p:cNvPr>
          <p:cNvSpPr/>
          <p:nvPr/>
        </p:nvSpPr>
        <p:spPr>
          <a:xfrm rot="10800000">
            <a:off x="4693945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7" name="Rectangle 2136">
            <a:extLst>
              <a:ext uri="{FF2B5EF4-FFF2-40B4-BE49-F238E27FC236}">
                <a16:creationId xmlns:a16="http://schemas.microsoft.com/office/drawing/2014/main" id="{5531FDDD-CA9F-4C88-AEE4-B2C455699D47}"/>
              </a:ext>
            </a:extLst>
          </p:cNvPr>
          <p:cNvSpPr/>
          <p:nvPr/>
        </p:nvSpPr>
        <p:spPr>
          <a:xfrm>
            <a:off x="5708165" y="516636"/>
            <a:ext cx="184402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2FA39502-B4D3-48FB-BB3D-270BE9F002D3}"/>
              </a:ext>
            </a:extLst>
          </p:cNvPr>
          <p:cNvSpPr/>
          <p:nvPr/>
        </p:nvSpPr>
        <p:spPr>
          <a:xfrm>
            <a:off x="4325139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F199187B-B9F6-4BD1-BF75-56E8E3E112F7}"/>
              </a:ext>
            </a:extLst>
          </p:cNvPr>
          <p:cNvSpPr/>
          <p:nvPr/>
        </p:nvSpPr>
        <p:spPr>
          <a:xfrm>
            <a:off x="5062754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CC1DA05-0D88-4B28-ACEF-1A6E237105CF}"/>
              </a:ext>
            </a:extLst>
          </p:cNvPr>
          <p:cNvSpPr/>
          <p:nvPr/>
        </p:nvSpPr>
        <p:spPr>
          <a:xfrm>
            <a:off x="543156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01F07D62-6C5E-4F62-BAC3-10C3BCF7BDDB}"/>
              </a:ext>
            </a:extLst>
          </p:cNvPr>
          <p:cNvSpPr/>
          <p:nvPr/>
        </p:nvSpPr>
        <p:spPr>
          <a:xfrm>
            <a:off x="4325143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A5DA3690-5CA7-4165-B27C-D844049AD3A7}"/>
              </a:ext>
            </a:extLst>
          </p:cNvPr>
          <p:cNvSpPr/>
          <p:nvPr/>
        </p:nvSpPr>
        <p:spPr>
          <a:xfrm>
            <a:off x="340311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3" name="Rectangle 2142">
            <a:extLst>
              <a:ext uri="{FF2B5EF4-FFF2-40B4-BE49-F238E27FC236}">
                <a16:creationId xmlns:a16="http://schemas.microsoft.com/office/drawing/2014/main" id="{63F50AD5-3488-4898-9304-E2E0C08AC147}"/>
              </a:ext>
            </a:extLst>
          </p:cNvPr>
          <p:cNvSpPr/>
          <p:nvPr/>
        </p:nvSpPr>
        <p:spPr>
          <a:xfrm>
            <a:off x="358752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4" name="Rectangle 2143">
            <a:extLst>
              <a:ext uri="{FF2B5EF4-FFF2-40B4-BE49-F238E27FC236}">
                <a16:creationId xmlns:a16="http://schemas.microsoft.com/office/drawing/2014/main" id="{18EA1BD1-DD06-4167-87E1-042148E22A5F}"/>
              </a:ext>
            </a:extLst>
          </p:cNvPr>
          <p:cNvSpPr/>
          <p:nvPr/>
        </p:nvSpPr>
        <p:spPr>
          <a:xfrm>
            <a:off x="349531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013C244-8B29-4577-AB05-9B2DAE910050}"/>
              </a:ext>
            </a:extLst>
          </p:cNvPr>
          <p:cNvSpPr/>
          <p:nvPr/>
        </p:nvSpPr>
        <p:spPr>
          <a:xfrm>
            <a:off x="386413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6" name="Rectangle 2145">
            <a:extLst>
              <a:ext uri="{FF2B5EF4-FFF2-40B4-BE49-F238E27FC236}">
                <a16:creationId xmlns:a16="http://schemas.microsoft.com/office/drawing/2014/main" id="{C84466CD-7CB3-4E8A-A014-05FC60DB7C02}"/>
              </a:ext>
            </a:extLst>
          </p:cNvPr>
          <p:cNvSpPr/>
          <p:nvPr/>
        </p:nvSpPr>
        <p:spPr>
          <a:xfrm>
            <a:off x="4048536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7" name="Rectangle 2146">
            <a:extLst>
              <a:ext uri="{FF2B5EF4-FFF2-40B4-BE49-F238E27FC236}">
                <a16:creationId xmlns:a16="http://schemas.microsoft.com/office/drawing/2014/main" id="{A0B301B2-263B-4BF6-9099-1BCC4B554C3E}"/>
              </a:ext>
            </a:extLst>
          </p:cNvPr>
          <p:cNvSpPr/>
          <p:nvPr/>
        </p:nvSpPr>
        <p:spPr>
          <a:xfrm>
            <a:off x="3956332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8" name="Rectangle 2147">
            <a:extLst>
              <a:ext uri="{FF2B5EF4-FFF2-40B4-BE49-F238E27FC236}">
                <a16:creationId xmlns:a16="http://schemas.microsoft.com/office/drawing/2014/main" id="{124C27A0-636C-44A8-80D2-478B044548FF}"/>
              </a:ext>
            </a:extLst>
          </p:cNvPr>
          <p:cNvSpPr/>
          <p:nvPr/>
        </p:nvSpPr>
        <p:spPr>
          <a:xfrm>
            <a:off x="43251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9" name="Rectangle 2148">
            <a:extLst>
              <a:ext uri="{FF2B5EF4-FFF2-40B4-BE49-F238E27FC236}">
                <a16:creationId xmlns:a16="http://schemas.microsoft.com/office/drawing/2014/main" id="{7BE12705-2FA6-4960-B4F9-FA4D35D54E80}"/>
              </a:ext>
            </a:extLst>
          </p:cNvPr>
          <p:cNvSpPr/>
          <p:nvPr/>
        </p:nvSpPr>
        <p:spPr>
          <a:xfrm>
            <a:off x="367972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0" name="Rectangle 2149">
            <a:extLst>
              <a:ext uri="{FF2B5EF4-FFF2-40B4-BE49-F238E27FC236}">
                <a16:creationId xmlns:a16="http://schemas.microsoft.com/office/drawing/2014/main" id="{07D61637-FCE9-401E-BD0E-171929DBFF27}"/>
              </a:ext>
            </a:extLst>
          </p:cNvPr>
          <p:cNvSpPr/>
          <p:nvPr/>
        </p:nvSpPr>
        <p:spPr>
          <a:xfrm>
            <a:off x="4325140" y="18074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1" name="Rectangle 2150">
            <a:extLst>
              <a:ext uri="{FF2B5EF4-FFF2-40B4-BE49-F238E27FC236}">
                <a16:creationId xmlns:a16="http://schemas.microsoft.com/office/drawing/2014/main" id="{FCBB71F5-6317-48E8-969F-4A051163CB8A}"/>
              </a:ext>
            </a:extLst>
          </p:cNvPr>
          <p:cNvSpPr/>
          <p:nvPr/>
        </p:nvSpPr>
        <p:spPr>
          <a:xfrm>
            <a:off x="4048536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AB233B32-4AAC-4043-97D2-801A5D35BFE8}"/>
              </a:ext>
            </a:extLst>
          </p:cNvPr>
          <p:cNvSpPr/>
          <p:nvPr/>
        </p:nvSpPr>
        <p:spPr>
          <a:xfrm>
            <a:off x="460174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23C8D6D6-F09A-4081-BC33-391A57F6B06F}"/>
              </a:ext>
            </a:extLst>
          </p:cNvPr>
          <p:cNvSpPr/>
          <p:nvPr/>
        </p:nvSpPr>
        <p:spPr>
          <a:xfrm>
            <a:off x="450954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A4448091-6ED2-4842-AB93-153FED4246B5}"/>
              </a:ext>
            </a:extLst>
          </p:cNvPr>
          <p:cNvSpPr/>
          <p:nvPr/>
        </p:nvSpPr>
        <p:spPr>
          <a:xfrm>
            <a:off x="441734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57AF2896-27D6-4DB7-983C-416B009A3105}"/>
              </a:ext>
            </a:extLst>
          </p:cNvPr>
          <p:cNvSpPr/>
          <p:nvPr/>
        </p:nvSpPr>
        <p:spPr>
          <a:xfrm>
            <a:off x="450954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A2D3CCEB-B8D2-4156-8513-150F8BE14A20}"/>
              </a:ext>
            </a:extLst>
          </p:cNvPr>
          <p:cNvSpPr/>
          <p:nvPr/>
        </p:nvSpPr>
        <p:spPr>
          <a:xfrm>
            <a:off x="4601748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B103DB32-732A-4237-A756-88990F7B3788}"/>
              </a:ext>
            </a:extLst>
          </p:cNvPr>
          <p:cNvSpPr/>
          <p:nvPr/>
        </p:nvSpPr>
        <p:spPr>
          <a:xfrm>
            <a:off x="4970556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39090506-769D-423C-8917-F6AB3FA45A6A}"/>
              </a:ext>
            </a:extLst>
          </p:cNvPr>
          <p:cNvSpPr/>
          <p:nvPr/>
        </p:nvSpPr>
        <p:spPr>
          <a:xfrm rot="10800000">
            <a:off x="524715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2164D4BF-C299-464E-B443-C70AC5F0775E}"/>
              </a:ext>
            </a:extLst>
          </p:cNvPr>
          <p:cNvSpPr/>
          <p:nvPr/>
        </p:nvSpPr>
        <p:spPr>
          <a:xfrm rot="10800000">
            <a:off x="4878351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5F7A4B7D-FB1D-4C6D-A36D-878BDBE6C869}"/>
              </a:ext>
            </a:extLst>
          </p:cNvPr>
          <p:cNvSpPr/>
          <p:nvPr/>
        </p:nvSpPr>
        <p:spPr>
          <a:xfrm>
            <a:off x="349532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899BBC33-14B6-4C14-92B6-0D1DEE13636B}"/>
              </a:ext>
            </a:extLst>
          </p:cNvPr>
          <p:cNvSpPr/>
          <p:nvPr/>
        </p:nvSpPr>
        <p:spPr>
          <a:xfrm>
            <a:off x="478615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3058093B-0A3C-4348-8F51-06CA6DAE3B1A}"/>
              </a:ext>
            </a:extLst>
          </p:cNvPr>
          <p:cNvSpPr/>
          <p:nvPr/>
        </p:nvSpPr>
        <p:spPr>
          <a:xfrm rot="10800000">
            <a:off x="4325137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D9AF72A8-9CF4-4DD8-949E-BF5E0F798405}"/>
              </a:ext>
            </a:extLst>
          </p:cNvPr>
          <p:cNvSpPr/>
          <p:nvPr/>
        </p:nvSpPr>
        <p:spPr>
          <a:xfrm rot="10800000">
            <a:off x="4601748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E43BBE85-2EFE-43A3-9795-90DF8B272B71}"/>
              </a:ext>
            </a:extLst>
          </p:cNvPr>
          <p:cNvSpPr/>
          <p:nvPr/>
        </p:nvSpPr>
        <p:spPr>
          <a:xfrm rot="10800000">
            <a:off x="4325137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57E8672B-15C5-49D2-8255-8464077E5521}"/>
              </a:ext>
            </a:extLst>
          </p:cNvPr>
          <p:cNvSpPr/>
          <p:nvPr/>
        </p:nvSpPr>
        <p:spPr>
          <a:xfrm rot="10800000">
            <a:off x="4601748" y="236067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5CBE9E56-9F43-411B-8A34-318567339835}"/>
              </a:ext>
            </a:extLst>
          </p:cNvPr>
          <p:cNvSpPr/>
          <p:nvPr/>
        </p:nvSpPr>
        <p:spPr>
          <a:xfrm rot="10800000">
            <a:off x="469394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10AD04F1-29D3-4604-9216-549FF3204FA0}"/>
              </a:ext>
            </a:extLst>
          </p:cNvPr>
          <p:cNvSpPr/>
          <p:nvPr/>
        </p:nvSpPr>
        <p:spPr>
          <a:xfrm rot="10800000">
            <a:off x="4601748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478A5BC7-5F97-427C-89CA-CA7695CF6ED5}"/>
              </a:ext>
            </a:extLst>
          </p:cNvPr>
          <p:cNvSpPr/>
          <p:nvPr/>
        </p:nvSpPr>
        <p:spPr>
          <a:xfrm rot="10800000">
            <a:off x="4417344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4BCC4E17-2AE5-411A-AE44-624F76E2AFE4}"/>
              </a:ext>
            </a:extLst>
          </p:cNvPr>
          <p:cNvSpPr/>
          <p:nvPr/>
        </p:nvSpPr>
        <p:spPr>
          <a:xfrm rot="10800000">
            <a:off x="4509541" y="328269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80344AB8-0A90-4C01-B09D-0703D00AA870}"/>
              </a:ext>
            </a:extLst>
          </p:cNvPr>
          <p:cNvSpPr/>
          <p:nvPr/>
        </p:nvSpPr>
        <p:spPr>
          <a:xfrm>
            <a:off x="26823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FD3FA240-3CB7-4C27-B9C5-887609C3143D}"/>
              </a:ext>
            </a:extLst>
          </p:cNvPr>
          <p:cNvSpPr/>
          <p:nvPr/>
        </p:nvSpPr>
        <p:spPr>
          <a:xfrm>
            <a:off x="452635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8805F1AD-5278-4C15-8D31-EF4CBB937C6F}"/>
              </a:ext>
            </a:extLst>
          </p:cNvPr>
          <p:cNvSpPr/>
          <p:nvPr/>
        </p:nvSpPr>
        <p:spPr>
          <a:xfrm>
            <a:off x="119025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454A7B25-5C70-441E-B9A8-84C27FBD424F}"/>
              </a:ext>
            </a:extLst>
          </p:cNvPr>
          <p:cNvSpPr/>
          <p:nvPr/>
        </p:nvSpPr>
        <p:spPr>
          <a:xfrm>
            <a:off x="15590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4B39FAB2-8F99-46B6-995D-DA2828D26843}"/>
              </a:ext>
            </a:extLst>
          </p:cNvPr>
          <p:cNvSpPr/>
          <p:nvPr/>
        </p:nvSpPr>
        <p:spPr>
          <a:xfrm>
            <a:off x="174346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8D5B0A14-5CA2-4D74-A21D-01F47408BB52}"/>
              </a:ext>
            </a:extLst>
          </p:cNvPr>
          <p:cNvSpPr/>
          <p:nvPr/>
        </p:nvSpPr>
        <p:spPr>
          <a:xfrm>
            <a:off x="192787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6C0C41F0-830F-4D1C-BBB8-9F558CC183AC}"/>
              </a:ext>
            </a:extLst>
          </p:cNvPr>
          <p:cNvSpPr/>
          <p:nvPr/>
        </p:nvSpPr>
        <p:spPr>
          <a:xfrm>
            <a:off x="284988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43DEE928-FD11-4A3B-910C-ABD8C0588108}"/>
              </a:ext>
            </a:extLst>
          </p:cNvPr>
          <p:cNvSpPr/>
          <p:nvPr/>
        </p:nvSpPr>
        <p:spPr>
          <a:xfrm>
            <a:off x="2665484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16D1AA2D-10B3-4BCA-8E8E-64202DA55FD0}"/>
              </a:ext>
            </a:extLst>
          </p:cNvPr>
          <p:cNvSpPr/>
          <p:nvPr/>
        </p:nvSpPr>
        <p:spPr>
          <a:xfrm>
            <a:off x="83827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1E0B97C9-F2C6-45CF-A055-65BCC6605511}"/>
              </a:ext>
            </a:extLst>
          </p:cNvPr>
          <p:cNvSpPr/>
          <p:nvPr/>
        </p:nvSpPr>
        <p:spPr>
          <a:xfrm rot="10800000">
            <a:off x="266548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0" name="Rectangle 2179">
            <a:extLst>
              <a:ext uri="{FF2B5EF4-FFF2-40B4-BE49-F238E27FC236}">
                <a16:creationId xmlns:a16="http://schemas.microsoft.com/office/drawing/2014/main" id="{07102E55-52DD-4C97-A74A-AAD983E5F737}"/>
              </a:ext>
            </a:extLst>
          </p:cNvPr>
          <p:cNvSpPr/>
          <p:nvPr/>
        </p:nvSpPr>
        <p:spPr>
          <a:xfrm rot="10800000">
            <a:off x="229668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FDACB24-BA5C-4953-9CCD-33998D5E6130}"/>
              </a:ext>
            </a:extLst>
          </p:cNvPr>
          <p:cNvSpPr/>
          <p:nvPr/>
        </p:nvSpPr>
        <p:spPr>
          <a:xfrm rot="10800000">
            <a:off x="2112277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3E0348AB-E4F4-429B-8666-12BFB8D31ACC}"/>
              </a:ext>
            </a:extLst>
          </p:cNvPr>
          <p:cNvSpPr/>
          <p:nvPr/>
        </p:nvSpPr>
        <p:spPr>
          <a:xfrm rot="10800000">
            <a:off x="192787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3" name="Rectangle 2182">
            <a:extLst>
              <a:ext uri="{FF2B5EF4-FFF2-40B4-BE49-F238E27FC236}">
                <a16:creationId xmlns:a16="http://schemas.microsoft.com/office/drawing/2014/main" id="{62572C56-37F5-434A-A298-EFAB7622A939}"/>
              </a:ext>
            </a:extLst>
          </p:cNvPr>
          <p:cNvSpPr/>
          <p:nvPr/>
        </p:nvSpPr>
        <p:spPr>
          <a:xfrm rot="10800000">
            <a:off x="1374659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4" name="Rectangle 2183">
            <a:extLst>
              <a:ext uri="{FF2B5EF4-FFF2-40B4-BE49-F238E27FC236}">
                <a16:creationId xmlns:a16="http://schemas.microsoft.com/office/drawing/2014/main" id="{1FEB495D-1266-4E8F-B432-05A1579A12FD}"/>
              </a:ext>
            </a:extLst>
          </p:cNvPr>
          <p:cNvSpPr/>
          <p:nvPr/>
        </p:nvSpPr>
        <p:spPr>
          <a:xfrm rot="10800000">
            <a:off x="637036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976A1CDE-FAC1-4EA6-865F-4B4C29072BAF}"/>
              </a:ext>
            </a:extLst>
          </p:cNvPr>
          <p:cNvSpPr/>
          <p:nvPr/>
        </p:nvSpPr>
        <p:spPr>
          <a:xfrm rot="10800000">
            <a:off x="45263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9A4630DD-3C65-4A6F-BF92-5B6B3990A8F3}"/>
              </a:ext>
            </a:extLst>
          </p:cNvPr>
          <p:cNvSpPr/>
          <p:nvPr/>
        </p:nvSpPr>
        <p:spPr>
          <a:xfrm rot="10800000">
            <a:off x="8382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7" name="Rectangle 2186">
            <a:extLst>
              <a:ext uri="{FF2B5EF4-FFF2-40B4-BE49-F238E27FC236}">
                <a16:creationId xmlns:a16="http://schemas.microsoft.com/office/drawing/2014/main" id="{823E92F9-C45D-4C65-9369-75EE7236125D}"/>
              </a:ext>
            </a:extLst>
          </p:cNvPr>
          <p:cNvSpPr/>
          <p:nvPr/>
        </p:nvSpPr>
        <p:spPr>
          <a:xfrm>
            <a:off x="360434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8" name="Rectangle 2187">
            <a:extLst>
              <a:ext uri="{FF2B5EF4-FFF2-40B4-BE49-F238E27FC236}">
                <a16:creationId xmlns:a16="http://schemas.microsoft.com/office/drawing/2014/main" id="{7124A9D7-B13D-4D7C-86DB-8AF171F58F0B}"/>
              </a:ext>
            </a:extLst>
          </p:cNvPr>
          <p:cNvSpPr/>
          <p:nvPr/>
        </p:nvSpPr>
        <p:spPr>
          <a:xfrm>
            <a:off x="729243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10EADE2B-1EA9-4D7D-9702-914A1023D749}"/>
              </a:ext>
            </a:extLst>
          </p:cNvPr>
          <p:cNvSpPr/>
          <p:nvPr/>
        </p:nvSpPr>
        <p:spPr>
          <a:xfrm>
            <a:off x="26823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0546C25F-4C16-4E84-BEEE-0889D9E4B5B5}"/>
              </a:ext>
            </a:extLst>
          </p:cNvPr>
          <p:cNvSpPr/>
          <p:nvPr/>
        </p:nvSpPr>
        <p:spPr>
          <a:xfrm>
            <a:off x="1466866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1" name="Rectangle 2190">
            <a:extLst>
              <a:ext uri="{FF2B5EF4-FFF2-40B4-BE49-F238E27FC236}">
                <a16:creationId xmlns:a16="http://schemas.microsoft.com/office/drawing/2014/main" id="{A325543C-D487-471D-A305-EC1D7E3FF3CB}"/>
              </a:ext>
            </a:extLst>
          </p:cNvPr>
          <p:cNvSpPr/>
          <p:nvPr/>
        </p:nvSpPr>
        <p:spPr>
          <a:xfrm>
            <a:off x="82144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2" name="Rectangle 2191">
            <a:extLst>
              <a:ext uri="{FF2B5EF4-FFF2-40B4-BE49-F238E27FC236}">
                <a16:creationId xmlns:a16="http://schemas.microsoft.com/office/drawing/2014/main" id="{1AD7BA2C-5DEC-4687-8816-62A31C17E6BD}"/>
              </a:ext>
            </a:extLst>
          </p:cNvPr>
          <p:cNvSpPr/>
          <p:nvPr/>
        </p:nvSpPr>
        <p:spPr>
          <a:xfrm>
            <a:off x="1190260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3" name="Rectangle 2192">
            <a:extLst>
              <a:ext uri="{FF2B5EF4-FFF2-40B4-BE49-F238E27FC236}">
                <a16:creationId xmlns:a16="http://schemas.microsoft.com/office/drawing/2014/main" id="{52ACD2F3-0F2C-4DC0-A206-5E9C7BD11550}"/>
              </a:ext>
            </a:extLst>
          </p:cNvPr>
          <p:cNvSpPr/>
          <p:nvPr/>
        </p:nvSpPr>
        <p:spPr>
          <a:xfrm>
            <a:off x="183567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4" name="Rectangle 2193">
            <a:extLst>
              <a:ext uri="{FF2B5EF4-FFF2-40B4-BE49-F238E27FC236}">
                <a16:creationId xmlns:a16="http://schemas.microsoft.com/office/drawing/2014/main" id="{212DD395-2421-4E70-B5D6-388AF3DA18AD}"/>
              </a:ext>
            </a:extLst>
          </p:cNvPr>
          <p:cNvSpPr/>
          <p:nvPr/>
        </p:nvSpPr>
        <p:spPr>
          <a:xfrm>
            <a:off x="2204481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83F46AFC-E516-4738-95B4-6A9F45E50FEC}"/>
              </a:ext>
            </a:extLst>
          </p:cNvPr>
          <p:cNvSpPr/>
          <p:nvPr/>
        </p:nvSpPr>
        <p:spPr>
          <a:xfrm>
            <a:off x="202007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A25A098B-E947-4331-955A-D13B8EBCF724}"/>
              </a:ext>
            </a:extLst>
          </p:cNvPr>
          <p:cNvSpPr/>
          <p:nvPr/>
        </p:nvSpPr>
        <p:spPr>
          <a:xfrm>
            <a:off x="1743471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7" name="Rectangle 2196">
            <a:extLst>
              <a:ext uri="{FF2B5EF4-FFF2-40B4-BE49-F238E27FC236}">
                <a16:creationId xmlns:a16="http://schemas.microsoft.com/office/drawing/2014/main" id="{59089E6A-C82A-43BA-838D-671452B2504A}"/>
              </a:ext>
            </a:extLst>
          </p:cNvPr>
          <p:cNvSpPr/>
          <p:nvPr/>
        </p:nvSpPr>
        <p:spPr>
          <a:xfrm>
            <a:off x="211227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8" name="Rectangle 2197">
            <a:extLst>
              <a:ext uri="{FF2B5EF4-FFF2-40B4-BE49-F238E27FC236}">
                <a16:creationId xmlns:a16="http://schemas.microsoft.com/office/drawing/2014/main" id="{21FB01FA-9DC0-4615-9A25-3FE29447A017}"/>
              </a:ext>
            </a:extLst>
          </p:cNvPr>
          <p:cNvSpPr/>
          <p:nvPr/>
        </p:nvSpPr>
        <p:spPr>
          <a:xfrm>
            <a:off x="192787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9" name="Rectangle 2198">
            <a:extLst>
              <a:ext uri="{FF2B5EF4-FFF2-40B4-BE49-F238E27FC236}">
                <a16:creationId xmlns:a16="http://schemas.microsoft.com/office/drawing/2014/main" id="{2CD5E809-70AD-4C4F-9BD4-1A285BA56139}"/>
              </a:ext>
            </a:extLst>
          </p:cNvPr>
          <p:cNvSpPr/>
          <p:nvPr/>
        </p:nvSpPr>
        <p:spPr>
          <a:xfrm>
            <a:off x="2573290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0" name="Rectangle 2199">
            <a:extLst>
              <a:ext uri="{FF2B5EF4-FFF2-40B4-BE49-F238E27FC236}">
                <a16:creationId xmlns:a16="http://schemas.microsoft.com/office/drawing/2014/main" id="{13881C36-10F6-4004-9E41-6811AC54E040}"/>
              </a:ext>
            </a:extLst>
          </p:cNvPr>
          <p:cNvSpPr/>
          <p:nvPr/>
        </p:nvSpPr>
        <p:spPr>
          <a:xfrm>
            <a:off x="2296683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F64E1070-7363-4C78-9732-FEAE22DF7B0F}"/>
              </a:ext>
            </a:extLst>
          </p:cNvPr>
          <p:cNvSpPr/>
          <p:nvPr/>
        </p:nvSpPr>
        <p:spPr>
          <a:xfrm>
            <a:off x="83827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2" name="Rectangle 2201">
            <a:extLst>
              <a:ext uri="{FF2B5EF4-FFF2-40B4-BE49-F238E27FC236}">
                <a16:creationId xmlns:a16="http://schemas.microsoft.com/office/drawing/2014/main" id="{8D1BF1BD-C5AD-4BA6-8ED4-D7B648C56ACB}"/>
              </a:ext>
            </a:extLst>
          </p:cNvPr>
          <p:cNvSpPr/>
          <p:nvPr/>
        </p:nvSpPr>
        <p:spPr>
          <a:xfrm>
            <a:off x="176031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63C7902E-7267-468F-A15F-9AFC0100DBDB}"/>
              </a:ext>
            </a:extLst>
          </p:cNvPr>
          <p:cNvSpPr/>
          <p:nvPr/>
        </p:nvSpPr>
        <p:spPr>
          <a:xfrm>
            <a:off x="54484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4" name="Rectangle 2203">
            <a:extLst>
              <a:ext uri="{FF2B5EF4-FFF2-40B4-BE49-F238E27FC236}">
                <a16:creationId xmlns:a16="http://schemas.microsoft.com/office/drawing/2014/main" id="{9BDD3ED0-6CD9-4DF4-83E4-00F39E559B53}"/>
              </a:ext>
            </a:extLst>
          </p:cNvPr>
          <p:cNvSpPr/>
          <p:nvPr/>
        </p:nvSpPr>
        <p:spPr>
          <a:xfrm>
            <a:off x="637040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5" name="Rectangle 2204">
            <a:extLst>
              <a:ext uri="{FF2B5EF4-FFF2-40B4-BE49-F238E27FC236}">
                <a16:creationId xmlns:a16="http://schemas.microsoft.com/office/drawing/2014/main" id="{0D0D4246-0083-4F9B-A90A-BB9E39B3E818}"/>
              </a:ext>
            </a:extLst>
          </p:cNvPr>
          <p:cNvSpPr/>
          <p:nvPr/>
        </p:nvSpPr>
        <p:spPr>
          <a:xfrm>
            <a:off x="452637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6" name="Rectangle 2205">
            <a:extLst>
              <a:ext uri="{FF2B5EF4-FFF2-40B4-BE49-F238E27FC236}">
                <a16:creationId xmlns:a16="http://schemas.microsoft.com/office/drawing/2014/main" id="{4AB2E0C9-8378-411B-A561-54E7A3D4E095}"/>
              </a:ext>
            </a:extLst>
          </p:cNvPr>
          <p:cNvSpPr/>
          <p:nvPr/>
        </p:nvSpPr>
        <p:spPr>
          <a:xfrm>
            <a:off x="1098057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9361578-6EE4-4542-A8E2-2DAF006B08F6}"/>
              </a:ext>
            </a:extLst>
          </p:cNvPr>
          <p:cNvSpPr/>
          <p:nvPr/>
        </p:nvSpPr>
        <p:spPr>
          <a:xfrm>
            <a:off x="82144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8" name="Rectangle 2207">
            <a:extLst>
              <a:ext uri="{FF2B5EF4-FFF2-40B4-BE49-F238E27FC236}">
                <a16:creationId xmlns:a16="http://schemas.microsoft.com/office/drawing/2014/main" id="{A921DF70-11BA-4946-AF32-BB7F48C79AC4}"/>
              </a:ext>
            </a:extLst>
          </p:cNvPr>
          <p:cNvSpPr/>
          <p:nvPr/>
        </p:nvSpPr>
        <p:spPr>
          <a:xfrm>
            <a:off x="1835672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9" name="Rectangle 2208">
            <a:extLst>
              <a:ext uri="{FF2B5EF4-FFF2-40B4-BE49-F238E27FC236}">
                <a16:creationId xmlns:a16="http://schemas.microsoft.com/office/drawing/2014/main" id="{E412CD5B-D2AB-49EC-90F7-B1C7B12A3B09}"/>
              </a:ext>
            </a:extLst>
          </p:cNvPr>
          <p:cNvSpPr/>
          <p:nvPr/>
        </p:nvSpPr>
        <p:spPr>
          <a:xfrm>
            <a:off x="1559063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0" name="Rectangle 2209">
            <a:extLst>
              <a:ext uri="{FF2B5EF4-FFF2-40B4-BE49-F238E27FC236}">
                <a16:creationId xmlns:a16="http://schemas.microsoft.com/office/drawing/2014/main" id="{8313E801-30DC-4AC4-945D-CCDDDEC348B3}"/>
              </a:ext>
            </a:extLst>
          </p:cNvPr>
          <p:cNvSpPr/>
          <p:nvPr/>
        </p:nvSpPr>
        <p:spPr>
          <a:xfrm>
            <a:off x="1743467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2F5FB38-C1A3-4B6F-87D9-F02B2271F758}"/>
              </a:ext>
            </a:extLst>
          </p:cNvPr>
          <p:cNvSpPr/>
          <p:nvPr/>
        </p:nvSpPr>
        <p:spPr>
          <a:xfrm>
            <a:off x="192787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BEF4534-F206-402B-B7D6-CEA7193308A3}"/>
              </a:ext>
            </a:extLst>
          </p:cNvPr>
          <p:cNvSpPr/>
          <p:nvPr/>
        </p:nvSpPr>
        <p:spPr>
          <a:xfrm>
            <a:off x="238888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3" name="Rectangle 2212">
            <a:extLst>
              <a:ext uri="{FF2B5EF4-FFF2-40B4-BE49-F238E27FC236}">
                <a16:creationId xmlns:a16="http://schemas.microsoft.com/office/drawing/2014/main" id="{29F80073-BD07-46DA-9BBE-1A8A35796198}"/>
              </a:ext>
            </a:extLst>
          </p:cNvPr>
          <p:cNvSpPr/>
          <p:nvPr/>
        </p:nvSpPr>
        <p:spPr>
          <a:xfrm>
            <a:off x="294209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4" name="Rectangle 2213">
            <a:extLst>
              <a:ext uri="{FF2B5EF4-FFF2-40B4-BE49-F238E27FC236}">
                <a16:creationId xmlns:a16="http://schemas.microsoft.com/office/drawing/2014/main" id="{1DE32125-3057-4957-9CF4-0700E6442D14}"/>
              </a:ext>
            </a:extLst>
          </p:cNvPr>
          <p:cNvSpPr/>
          <p:nvPr/>
        </p:nvSpPr>
        <p:spPr>
          <a:xfrm>
            <a:off x="2757688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C5692A8C-5340-4572-817E-15AC7ACE795C}"/>
              </a:ext>
            </a:extLst>
          </p:cNvPr>
          <p:cNvSpPr/>
          <p:nvPr/>
        </p:nvSpPr>
        <p:spPr>
          <a:xfrm>
            <a:off x="2296681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6" name="Rectangle 2215">
            <a:extLst>
              <a:ext uri="{FF2B5EF4-FFF2-40B4-BE49-F238E27FC236}">
                <a16:creationId xmlns:a16="http://schemas.microsoft.com/office/drawing/2014/main" id="{3CCA7C1E-7434-49FC-A82C-15A5CCAFE205}"/>
              </a:ext>
            </a:extLst>
          </p:cNvPr>
          <p:cNvSpPr/>
          <p:nvPr/>
        </p:nvSpPr>
        <p:spPr>
          <a:xfrm>
            <a:off x="2481086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7" name="Rectangle 2216">
            <a:extLst>
              <a:ext uri="{FF2B5EF4-FFF2-40B4-BE49-F238E27FC236}">
                <a16:creationId xmlns:a16="http://schemas.microsoft.com/office/drawing/2014/main" id="{53D1CF5D-3123-4B08-80E8-3845481D64BB}"/>
              </a:ext>
            </a:extLst>
          </p:cNvPr>
          <p:cNvSpPr/>
          <p:nvPr/>
        </p:nvSpPr>
        <p:spPr>
          <a:xfrm>
            <a:off x="2849888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8" name="Rectangle 2217">
            <a:extLst>
              <a:ext uri="{FF2B5EF4-FFF2-40B4-BE49-F238E27FC236}">
                <a16:creationId xmlns:a16="http://schemas.microsoft.com/office/drawing/2014/main" id="{B5779533-56AA-4828-B024-3F9DAC82BB8D}"/>
              </a:ext>
            </a:extLst>
          </p:cNvPr>
          <p:cNvSpPr/>
          <p:nvPr/>
        </p:nvSpPr>
        <p:spPr>
          <a:xfrm>
            <a:off x="2665485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9" name="Rectangle 2218">
            <a:extLst>
              <a:ext uri="{FF2B5EF4-FFF2-40B4-BE49-F238E27FC236}">
                <a16:creationId xmlns:a16="http://schemas.microsoft.com/office/drawing/2014/main" id="{D3707D12-6CF3-4C38-B921-62644B1F6B97}"/>
              </a:ext>
            </a:extLst>
          </p:cNvPr>
          <p:cNvSpPr/>
          <p:nvPr/>
        </p:nvSpPr>
        <p:spPr>
          <a:xfrm>
            <a:off x="83827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0" name="Rectangle 2219">
            <a:extLst>
              <a:ext uri="{FF2B5EF4-FFF2-40B4-BE49-F238E27FC236}">
                <a16:creationId xmlns:a16="http://schemas.microsoft.com/office/drawing/2014/main" id="{82FA23CE-B24D-4056-95E2-4DBBD37ED591}"/>
              </a:ext>
            </a:extLst>
          </p:cNvPr>
          <p:cNvSpPr/>
          <p:nvPr/>
        </p:nvSpPr>
        <p:spPr>
          <a:xfrm rot="10800000">
            <a:off x="275768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B8C6BAA4-BCC8-47C8-AB50-27CE7958F655}"/>
              </a:ext>
            </a:extLst>
          </p:cNvPr>
          <p:cNvSpPr/>
          <p:nvPr/>
        </p:nvSpPr>
        <p:spPr>
          <a:xfrm rot="10800000">
            <a:off x="238887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2" name="Rectangle 2221">
            <a:extLst>
              <a:ext uri="{FF2B5EF4-FFF2-40B4-BE49-F238E27FC236}">
                <a16:creationId xmlns:a16="http://schemas.microsoft.com/office/drawing/2014/main" id="{D376FA74-F2AB-4A8A-8052-0632D78F936C}"/>
              </a:ext>
            </a:extLst>
          </p:cNvPr>
          <p:cNvSpPr/>
          <p:nvPr/>
        </p:nvSpPr>
        <p:spPr>
          <a:xfrm rot="10800000">
            <a:off x="2573282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3" name="Rectangle 2222">
            <a:extLst>
              <a:ext uri="{FF2B5EF4-FFF2-40B4-BE49-F238E27FC236}">
                <a16:creationId xmlns:a16="http://schemas.microsoft.com/office/drawing/2014/main" id="{4E56CD9A-3EAF-4DBF-BAA5-DEA905565217}"/>
              </a:ext>
            </a:extLst>
          </p:cNvPr>
          <p:cNvSpPr/>
          <p:nvPr/>
        </p:nvSpPr>
        <p:spPr>
          <a:xfrm rot="10800000">
            <a:off x="2020070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4" name="Rectangle 2223">
            <a:extLst>
              <a:ext uri="{FF2B5EF4-FFF2-40B4-BE49-F238E27FC236}">
                <a16:creationId xmlns:a16="http://schemas.microsoft.com/office/drawing/2014/main" id="{B7541257-1EFA-4CAD-BDAE-D6235F07A852}"/>
              </a:ext>
            </a:extLst>
          </p:cNvPr>
          <p:cNvSpPr/>
          <p:nvPr/>
        </p:nvSpPr>
        <p:spPr>
          <a:xfrm rot="10800000">
            <a:off x="183567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5" name="Rectangle 2224">
            <a:extLst>
              <a:ext uri="{FF2B5EF4-FFF2-40B4-BE49-F238E27FC236}">
                <a16:creationId xmlns:a16="http://schemas.microsoft.com/office/drawing/2014/main" id="{13F95A74-6E45-41E9-BD98-3D931EC11AC7}"/>
              </a:ext>
            </a:extLst>
          </p:cNvPr>
          <p:cNvSpPr/>
          <p:nvPr/>
        </p:nvSpPr>
        <p:spPr>
          <a:xfrm rot="10800000">
            <a:off x="1466865" y="64175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6" name="Rectangle 2225">
            <a:extLst>
              <a:ext uri="{FF2B5EF4-FFF2-40B4-BE49-F238E27FC236}">
                <a16:creationId xmlns:a16="http://schemas.microsoft.com/office/drawing/2014/main" id="{C4F9496F-73F8-4A15-8C38-A03B8C62556A}"/>
              </a:ext>
            </a:extLst>
          </p:cNvPr>
          <p:cNvSpPr/>
          <p:nvPr/>
        </p:nvSpPr>
        <p:spPr>
          <a:xfrm rot="10800000">
            <a:off x="1282461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7" name="Rectangle 2226">
            <a:extLst>
              <a:ext uri="{FF2B5EF4-FFF2-40B4-BE49-F238E27FC236}">
                <a16:creationId xmlns:a16="http://schemas.microsoft.com/office/drawing/2014/main" id="{485B7F39-0C07-4659-BC0B-3F78A68D57B8}"/>
              </a:ext>
            </a:extLst>
          </p:cNvPr>
          <p:cNvSpPr/>
          <p:nvPr/>
        </p:nvSpPr>
        <p:spPr>
          <a:xfrm rot="10800000">
            <a:off x="1098056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8" name="Rectangle 2227">
            <a:extLst>
              <a:ext uri="{FF2B5EF4-FFF2-40B4-BE49-F238E27FC236}">
                <a16:creationId xmlns:a16="http://schemas.microsoft.com/office/drawing/2014/main" id="{9790D53F-D6DB-405E-96A8-72989647959F}"/>
              </a:ext>
            </a:extLst>
          </p:cNvPr>
          <p:cNvSpPr/>
          <p:nvPr/>
        </p:nvSpPr>
        <p:spPr>
          <a:xfrm rot="10800000">
            <a:off x="17602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9" name="Rectangle 2228">
            <a:extLst>
              <a:ext uri="{FF2B5EF4-FFF2-40B4-BE49-F238E27FC236}">
                <a16:creationId xmlns:a16="http://schemas.microsoft.com/office/drawing/2014/main" id="{C25D4E72-03EC-46CD-9CB2-ACBEEE2405E7}"/>
              </a:ext>
            </a:extLst>
          </p:cNvPr>
          <p:cNvSpPr/>
          <p:nvPr/>
        </p:nvSpPr>
        <p:spPr>
          <a:xfrm rot="10800000">
            <a:off x="360433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0" name="Rectangle 2229">
            <a:extLst>
              <a:ext uri="{FF2B5EF4-FFF2-40B4-BE49-F238E27FC236}">
                <a16:creationId xmlns:a16="http://schemas.microsoft.com/office/drawing/2014/main" id="{89C0AFAD-AA57-467E-9F3B-DA54B355152A}"/>
              </a:ext>
            </a:extLst>
          </p:cNvPr>
          <p:cNvSpPr/>
          <p:nvPr/>
        </p:nvSpPr>
        <p:spPr>
          <a:xfrm>
            <a:off x="36043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1" name="Rectangle 2230">
            <a:extLst>
              <a:ext uri="{FF2B5EF4-FFF2-40B4-BE49-F238E27FC236}">
                <a16:creationId xmlns:a16="http://schemas.microsoft.com/office/drawing/2014/main" id="{159686CE-E5BA-4045-A393-763FD18FC329}"/>
              </a:ext>
            </a:extLst>
          </p:cNvPr>
          <p:cNvSpPr/>
          <p:nvPr/>
        </p:nvSpPr>
        <p:spPr>
          <a:xfrm>
            <a:off x="729242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2" name="Rectangle 2231">
            <a:extLst>
              <a:ext uri="{FF2B5EF4-FFF2-40B4-BE49-F238E27FC236}">
                <a16:creationId xmlns:a16="http://schemas.microsoft.com/office/drawing/2014/main" id="{B5475079-FBA2-44DA-9B18-536C64E1ABB7}"/>
              </a:ext>
            </a:extLst>
          </p:cNvPr>
          <p:cNvSpPr/>
          <p:nvPr/>
        </p:nvSpPr>
        <p:spPr>
          <a:xfrm>
            <a:off x="54483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3" name="Rectangle 2232">
            <a:extLst>
              <a:ext uri="{FF2B5EF4-FFF2-40B4-BE49-F238E27FC236}">
                <a16:creationId xmlns:a16="http://schemas.microsoft.com/office/drawing/2014/main" id="{42C014B9-D1D7-4386-B8D0-46A7C1FE1E85}"/>
              </a:ext>
            </a:extLst>
          </p:cNvPr>
          <p:cNvSpPr/>
          <p:nvPr/>
        </p:nvSpPr>
        <p:spPr>
          <a:xfrm>
            <a:off x="913650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4" name="Rectangle 2233">
            <a:extLst>
              <a:ext uri="{FF2B5EF4-FFF2-40B4-BE49-F238E27FC236}">
                <a16:creationId xmlns:a16="http://schemas.microsoft.com/office/drawing/2014/main" id="{2EE949DE-E8DD-40AB-9AC8-6819CA1A4A6E}"/>
              </a:ext>
            </a:extLst>
          </p:cNvPr>
          <p:cNvSpPr/>
          <p:nvPr/>
        </p:nvSpPr>
        <p:spPr>
          <a:xfrm>
            <a:off x="109805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5" name="Rectangle 2234">
            <a:extLst>
              <a:ext uri="{FF2B5EF4-FFF2-40B4-BE49-F238E27FC236}">
                <a16:creationId xmlns:a16="http://schemas.microsoft.com/office/drawing/2014/main" id="{1E471042-372A-4A9C-BF9F-71D39EA24A93}"/>
              </a:ext>
            </a:extLst>
          </p:cNvPr>
          <p:cNvSpPr/>
          <p:nvPr/>
        </p:nvSpPr>
        <p:spPr>
          <a:xfrm>
            <a:off x="1282460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6" name="Rectangle 2235">
            <a:extLst>
              <a:ext uri="{FF2B5EF4-FFF2-40B4-BE49-F238E27FC236}">
                <a16:creationId xmlns:a16="http://schemas.microsoft.com/office/drawing/2014/main" id="{4B0941A1-8BC4-439C-B259-24560D7517BE}"/>
              </a:ext>
            </a:extLst>
          </p:cNvPr>
          <p:cNvSpPr/>
          <p:nvPr/>
        </p:nvSpPr>
        <p:spPr>
          <a:xfrm>
            <a:off x="183567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7" name="Rectangle 2236">
            <a:extLst>
              <a:ext uri="{FF2B5EF4-FFF2-40B4-BE49-F238E27FC236}">
                <a16:creationId xmlns:a16="http://schemas.microsoft.com/office/drawing/2014/main" id="{E01E9E55-A046-436D-BDB7-AFC83838577E}"/>
              </a:ext>
            </a:extLst>
          </p:cNvPr>
          <p:cNvSpPr/>
          <p:nvPr/>
        </p:nvSpPr>
        <p:spPr>
          <a:xfrm>
            <a:off x="202007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8" name="Rectangle 2237">
            <a:extLst>
              <a:ext uri="{FF2B5EF4-FFF2-40B4-BE49-F238E27FC236}">
                <a16:creationId xmlns:a16="http://schemas.microsoft.com/office/drawing/2014/main" id="{46822F68-DD87-45E0-8757-EB3FC10DB517}"/>
              </a:ext>
            </a:extLst>
          </p:cNvPr>
          <p:cNvSpPr/>
          <p:nvPr/>
        </p:nvSpPr>
        <p:spPr>
          <a:xfrm>
            <a:off x="238888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9" name="Rectangle 2238">
            <a:extLst>
              <a:ext uri="{FF2B5EF4-FFF2-40B4-BE49-F238E27FC236}">
                <a16:creationId xmlns:a16="http://schemas.microsoft.com/office/drawing/2014/main" id="{B252D66C-9EED-40E6-8104-6505B8721C18}"/>
              </a:ext>
            </a:extLst>
          </p:cNvPr>
          <p:cNvSpPr/>
          <p:nvPr/>
        </p:nvSpPr>
        <p:spPr>
          <a:xfrm>
            <a:off x="2942092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3F7500A8-820C-4301-A4A4-9CDFFDBB4830}"/>
              </a:ext>
            </a:extLst>
          </p:cNvPr>
          <p:cNvSpPr/>
          <p:nvPr/>
        </p:nvSpPr>
        <p:spPr>
          <a:xfrm>
            <a:off x="275768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5C925DE5-A119-4851-98A1-8261A2B79D98}"/>
              </a:ext>
            </a:extLst>
          </p:cNvPr>
          <p:cNvSpPr/>
          <p:nvPr/>
        </p:nvSpPr>
        <p:spPr>
          <a:xfrm>
            <a:off x="176031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2" name="Rectangle 2241">
            <a:extLst>
              <a:ext uri="{FF2B5EF4-FFF2-40B4-BE49-F238E27FC236}">
                <a16:creationId xmlns:a16="http://schemas.microsoft.com/office/drawing/2014/main" id="{7E06D102-9C29-424B-97A4-2931D186FBE4}"/>
              </a:ext>
            </a:extLst>
          </p:cNvPr>
          <p:cNvSpPr/>
          <p:nvPr/>
        </p:nvSpPr>
        <p:spPr>
          <a:xfrm rot="10800000">
            <a:off x="220448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3" name="Rectangle 2242">
            <a:extLst>
              <a:ext uri="{FF2B5EF4-FFF2-40B4-BE49-F238E27FC236}">
                <a16:creationId xmlns:a16="http://schemas.microsoft.com/office/drawing/2014/main" id="{FB46FE28-EDF4-4D3E-9163-147CB9379C34}"/>
              </a:ext>
            </a:extLst>
          </p:cNvPr>
          <p:cNvSpPr/>
          <p:nvPr/>
        </p:nvSpPr>
        <p:spPr>
          <a:xfrm rot="10800000">
            <a:off x="1835673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4" name="Rectangle 2243">
            <a:extLst>
              <a:ext uri="{FF2B5EF4-FFF2-40B4-BE49-F238E27FC236}">
                <a16:creationId xmlns:a16="http://schemas.microsoft.com/office/drawing/2014/main" id="{FD44E641-C09D-4245-BB63-A0C0F6BCA38A}"/>
              </a:ext>
            </a:extLst>
          </p:cNvPr>
          <p:cNvSpPr/>
          <p:nvPr/>
        </p:nvSpPr>
        <p:spPr>
          <a:xfrm rot="10800000">
            <a:off x="1282461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5" name="Rectangle 2244">
            <a:extLst>
              <a:ext uri="{FF2B5EF4-FFF2-40B4-BE49-F238E27FC236}">
                <a16:creationId xmlns:a16="http://schemas.microsoft.com/office/drawing/2014/main" id="{3CDB40DA-1388-4D08-9EBA-E608410B6FBE}"/>
              </a:ext>
            </a:extLst>
          </p:cNvPr>
          <p:cNvSpPr/>
          <p:nvPr/>
        </p:nvSpPr>
        <p:spPr>
          <a:xfrm rot="10800000">
            <a:off x="91364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6" name="Rectangle 2245">
            <a:extLst>
              <a:ext uri="{FF2B5EF4-FFF2-40B4-BE49-F238E27FC236}">
                <a16:creationId xmlns:a16="http://schemas.microsoft.com/office/drawing/2014/main" id="{B5C5F92A-BA7C-459B-BAE6-D2F7D2583478}"/>
              </a:ext>
            </a:extLst>
          </p:cNvPr>
          <p:cNvSpPr/>
          <p:nvPr/>
        </p:nvSpPr>
        <p:spPr>
          <a:xfrm rot="10800000">
            <a:off x="729243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7" name="Rectangle 2246">
            <a:extLst>
              <a:ext uri="{FF2B5EF4-FFF2-40B4-BE49-F238E27FC236}">
                <a16:creationId xmlns:a16="http://schemas.microsoft.com/office/drawing/2014/main" id="{E9D92824-4103-480C-B0C4-59F247C2792F}"/>
              </a:ext>
            </a:extLst>
          </p:cNvPr>
          <p:cNvSpPr/>
          <p:nvPr/>
        </p:nvSpPr>
        <p:spPr>
          <a:xfrm rot="10800000">
            <a:off x="54483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8" name="Rectangle 2247">
            <a:extLst>
              <a:ext uri="{FF2B5EF4-FFF2-40B4-BE49-F238E27FC236}">
                <a16:creationId xmlns:a16="http://schemas.microsoft.com/office/drawing/2014/main" id="{79F39E8B-BBCE-4595-91FC-76A18CAAA777}"/>
              </a:ext>
            </a:extLst>
          </p:cNvPr>
          <p:cNvSpPr/>
          <p:nvPr/>
        </p:nvSpPr>
        <p:spPr>
          <a:xfrm rot="10800000">
            <a:off x="360433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2CE4C0C9-A794-48D5-A559-9684BC2E5A9E}"/>
              </a:ext>
            </a:extLst>
          </p:cNvPr>
          <p:cNvSpPr/>
          <p:nvPr/>
        </p:nvSpPr>
        <p:spPr>
          <a:xfrm rot="10800000">
            <a:off x="229667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0" name="Rectangle 2249">
            <a:extLst>
              <a:ext uri="{FF2B5EF4-FFF2-40B4-BE49-F238E27FC236}">
                <a16:creationId xmlns:a16="http://schemas.microsoft.com/office/drawing/2014/main" id="{C03B9D23-73B9-4FE5-95A6-DF39514200E0}"/>
              </a:ext>
            </a:extLst>
          </p:cNvPr>
          <p:cNvSpPr/>
          <p:nvPr/>
        </p:nvSpPr>
        <p:spPr>
          <a:xfrm rot="10800000">
            <a:off x="1559061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1" name="Rectangle 2250">
            <a:extLst>
              <a:ext uri="{FF2B5EF4-FFF2-40B4-BE49-F238E27FC236}">
                <a16:creationId xmlns:a16="http://schemas.microsoft.com/office/drawing/2014/main" id="{71D1B8FC-9035-4DD9-84CB-BA9D249AC049}"/>
              </a:ext>
            </a:extLst>
          </p:cNvPr>
          <p:cNvSpPr/>
          <p:nvPr/>
        </p:nvSpPr>
        <p:spPr>
          <a:xfrm rot="10800000">
            <a:off x="1743465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2" name="Rectangle 2251">
            <a:extLst>
              <a:ext uri="{FF2B5EF4-FFF2-40B4-BE49-F238E27FC236}">
                <a16:creationId xmlns:a16="http://schemas.microsoft.com/office/drawing/2014/main" id="{93B6371E-3B51-4204-995A-A87AE66A597A}"/>
              </a:ext>
            </a:extLst>
          </p:cNvPr>
          <p:cNvSpPr/>
          <p:nvPr/>
        </p:nvSpPr>
        <p:spPr>
          <a:xfrm rot="10800000">
            <a:off x="82144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3" name="Rectangle 2252">
            <a:extLst>
              <a:ext uri="{FF2B5EF4-FFF2-40B4-BE49-F238E27FC236}">
                <a16:creationId xmlns:a16="http://schemas.microsoft.com/office/drawing/2014/main" id="{4E2F08F2-1EC1-4A12-88A9-9C4D4809CE69}"/>
              </a:ext>
            </a:extLst>
          </p:cNvPr>
          <p:cNvSpPr/>
          <p:nvPr/>
        </p:nvSpPr>
        <p:spPr>
          <a:xfrm rot="10800000">
            <a:off x="1005847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4" name="Rectangle 2253">
            <a:extLst>
              <a:ext uri="{FF2B5EF4-FFF2-40B4-BE49-F238E27FC236}">
                <a16:creationId xmlns:a16="http://schemas.microsoft.com/office/drawing/2014/main" id="{04BD624A-1CF5-4C8B-B66E-D7A4466AD459}"/>
              </a:ext>
            </a:extLst>
          </p:cNvPr>
          <p:cNvSpPr/>
          <p:nvPr/>
        </p:nvSpPr>
        <p:spPr>
          <a:xfrm rot="10800000">
            <a:off x="8382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5" name="Rectangle 2254">
            <a:extLst>
              <a:ext uri="{FF2B5EF4-FFF2-40B4-BE49-F238E27FC236}">
                <a16:creationId xmlns:a16="http://schemas.microsoft.com/office/drawing/2014/main" id="{B2C9C623-0BD8-46B3-8131-8E54A65C0E3D}"/>
              </a:ext>
            </a:extLst>
          </p:cNvPr>
          <p:cNvSpPr/>
          <p:nvPr/>
        </p:nvSpPr>
        <p:spPr>
          <a:xfrm rot="10800000">
            <a:off x="238888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6" name="Rectangle 2255">
            <a:extLst>
              <a:ext uri="{FF2B5EF4-FFF2-40B4-BE49-F238E27FC236}">
                <a16:creationId xmlns:a16="http://schemas.microsoft.com/office/drawing/2014/main" id="{5FDF05CA-086B-4D31-9FFE-A8D620AC88D8}"/>
              </a:ext>
            </a:extLst>
          </p:cNvPr>
          <p:cNvSpPr/>
          <p:nvPr/>
        </p:nvSpPr>
        <p:spPr>
          <a:xfrm rot="10800000">
            <a:off x="2573289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BF12C37B-5F87-42F9-8911-0B4559C58D8F}"/>
              </a:ext>
            </a:extLst>
          </p:cNvPr>
          <p:cNvSpPr/>
          <p:nvPr/>
        </p:nvSpPr>
        <p:spPr>
          <a:xfrm rot="10800000">
            <a:off x="220448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EEB999A8-F2E0-43F8-9AD5-25549358E8D4}"/>
              </a:ext>
            </a:extLst>
          </p:cNvPr>
          <p:cNvSpPr/>
          <p:nvPr/>
        </p:nvSpPr>
        <p:spPr>
          <a:xfrm rot="10800000">
            <a:off x="1835673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9" name="Rectangle 2258">
            <a:extLst>
              <a:ext uri="{FF2B5EF4-FFF2-40B4-BE49-F238E27FC236}">
                <a16:creationId xmlns:a16="http://schemas.microsoft.com/office/drawing/2014/main" id="{C22DA05B-237D-483C-BDCC-78F068C09B60}"/>
              </a:ext>
            </a:extLst>
          </p:cNvPr>
          <p:cNvSpPr/>
          <p:nvPr/>
        </p:nvSpPr>
        <p:spPr>
          <a:xfrm rot="10800000">
            <a:off x="1466865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0" name="Rectangle 2259">
            <a:extLst>
              <a:ext uri="{FF2B5EF4-FFF2-40B4-BE49-F238E27FC236}">
                <a16:creationId xmlns:a16="http://schemas.microsoft.com/office/drawing/2014/main" id="{1CE09C75-5CA1-4C09-ADBB-6730D0A4A665}"/>
              </a:ext>
            </a:extLst>
          </p:cNvPr>
          <p:cNvSpPr/>
          <p:nvPr/>
        </p:nvSpPr>
        <p:spPr>
          <a:xfrm rot="10800000">
            <a:off x="1282461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1" name="Rectangle 2260">
            <a:extLst>
              <a:ext uri="{FF2B5EF4-FFF2-40B4-BE49-F238E27FC236}">
                <a16:creationId xmlns:a16="http://schemas.microsoft.com/office/drawing/2014/main" id="{6F39C53B-FA8D-4F53-9545-105BE7DEB118}"/>
              </a:ext>
            </a:extLst>
          </p:cNvPr>
          <p:cNvSpPr/>
          <p:nvPr/>
        </p:nvSpPr>
        <p:spPr>
          <a:xfrm rot="10800000">
            <a:off x="1098056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2" name="Rectangle 2261">
            <a:extLst>
              <a:ext uri="{FF2B5EF4-FFF2-40B4-BE49-F238E27FC236}">
                <a16:creationId xmlns:a16="http://schemas.microsoft.com/office/drawing/2014/main" id="{B2691B5C-0E49-4E76-9B66-3070A0A42BDC}"/>
              </a:ext>
            </a:extLst>
          </p:cNvPr>
          <p:cNvSpPr/>
          <p:nvPr/>
        </p:nvSpPr>
        <p:spPr>
          <a:xfrm rot="10800000">
            <a:off x="54483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3" name="Rectangle 2262">
            <a:extLst>
              <a:ext uri="{FF2B5EF4-FFF2-40B4-BE49-F238E27FC236}">
                <a16:creationId xmlns:a16="http://schemas.microsoft.com/office/drawing/2014/main" id="{4D31A6BE-6C05-4531-AC32-F1BC0DBEB26B}"/>
              </a:ext>
            </a:extLst>
          </p:cNvPr>
          <p:cNvSpPr/>
          <p:nvPr/>
        </p:nvSpPr>
        <p:spPr>
          <a:xfrm rot="10800000">
            <a:off x="17602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4" name="Rectangle 2263">
            <a:extLst>
              <a:ext uri="{FF2B5EF4-FFF2-40B4-BE49-F238E27FC236}">
                <a16:creationId xmlns:a16="http://schemas.microsoft.com/office/drawing/2014/main" id="{F64D0886-AA5D-42E0-971A-9655CD53CBD9}"/>
              </a:ext>
            </a:extLst>
          </p:cNvPr>
          <p:cNvSpPr/>
          <p:nvPr/>
        </p:nvSpPr>
        <p:spPr>
          <a:xfrm rot="10800000">
            <a:off x="248108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5" name="Rectangle 2264">
            <a:extLst>
              <a:ext uri="{FF2B5EF4-FFF2-40B4-BE49-F238E27FC236}">
                <a16:creationId xmlns:a16="http://schemas.microsoft.com/office/drawing/2014/main" id="{06F65615-A609-4A82-97BA-94BF217AFEBA}"/>
              </a:ext>
            </a:extLst>
          </p:cNvPr>
          <p:cNvSpPr/>
          <p:nvPr/>
        </p:nvSpPr>
        <p:spPr>
          <a:xfrm rot="10800000">
            <a:off x="211227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6" name="Rectangle 2265">
            <a:extLst>
              <a:ext uri="{FF2B5EF4-FFF2-40B4-BE49-F238E27FC236}">
                <a16:creationId xmlns:a16="http://schemas.microsoft.com/office/drawing/2014/main" id="{6FD282A4-33F6-4488-A3F5-C4AEC9944589}"/>
              </a:ext>
            </a:extLst>
          </p:cNvPr>
          <p:cNvSpPr/>
          <p:nvPr/>
        </p:nvSpPr>
        <p:spPr>
          <a:xfrm rot="10800000">
            <a:off x="192786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7" name="Rectangle 2266">
            <a:extLst>
              <a:ext uri="{FF2B5EF4-FFF2-40B4-BE49-F238E27FC236}">
                <a16:creationId xmlns:a16="http://schemas.microsoft.com/office/drawing/2014/main" id="{3931F717-2C9D-446E-827B-952B924DEC35}"/>
              </a:ext>
            </a:extLst>
          </p:cNvPr>
          <p:cNvSpPr/>
          <p:nvPr/>
        </p:nvSpPr>
        <p:spPr>
          <a:xfrm rot="10800000">
            <a:off x="1559060" y="549554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8" name="Rectangle 2267">
            <a:extLst>
              <a:ext uri="{FF2B5EF4-FFF2-40B4-BE49-F238E27FC236}">
                <a16:creationId xmlns:a16="http://schemas.microsoft.com/office/drawing/2014/main" id="{3EC67C3B-66ED-4558-B4B6-3BC500026694}"/>
              </a:ext>
            </a:extLst>
          </p:cNvPr>
          <p:cNvSpPr/>
          <p:nvPr/>
        </p:nvSpPr>
        <p:spPr>
          <a:xfrm rot="10800000">
            <a:off x="119025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9" name="Rectangle 2268">
            <a:extLst>
              <a:ext uri="{FF2B5EF4-FFF2-40B4-BE49-F238E27FC236}">
                <a16:creationId xmlns:a16="http://schemas.microsoft.com/office/drawing/2014/main" id="{F5155FA1-3490-4904-8113-8BD80FBE068F}"/>
              </a:ext>
            </a:extLst>
          </p:cNvPr>
          <p:cNvSpPr/>
          <p:nvPr/>
        </p:nvSpPr>
        <p:spPr>
          <a:xfrm rot="10800000">
            <a:off x="1005847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0" name="Rectangle 2269">
            <a:extLst>
              <a:ext uri="{FF2B5EF4-FFF2-40B4-BE49-F238E27FC236}">
                <a16:creationId xmlns:a16="http://schemas.microsoft.com/office/drawing/2014/main" id="{9F8A7929-12CE-425B-974E-AA4F86DB9725}"/>
              </a:ext>
            </a:extLst>
          </p:cNvPr>
          <p:cNvSpPr/>
          <p:nvPr/>
        </p:nvSpPr>
        <p:spPr>
          <a:xfrm rot="10800000">
            <a:off x="637036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1" name="Rectangle 2270">
            <a:extLst>
              <a:ext uri="{FF2B5EF4-FFF2-40B4-BE49-F238E27FC236}">
                <a16:creationId xmlns:a16="http://schemas.microsoft.com/office/drawing/2014/main" id="{484FB5FB-7E69-4CF0-8B0A-051F597BA7E8}"/>
              </a:ext>
            </a:extLst>
          </p:cNvPr>
          <p:cNvSpPr/>
          <p:nvPr/>
        </p:nvSpPr>
        <p:spPr>
          <a:xfrm rot="10800000">
            <a:off x="8382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2" name="Rectangle 2271">
            <a:extLst>
              <a:ext uri="{FF2B5EF4-FFF2-40B4-BE49-F238E27FC236}">
                <a16:creationId xmlns:a16="http://schemas.microsoft.com/office/drawing/2014/main" id="{7E2F3564-E44A-4C10-A7B9-1E05CAA46DFE}"/>
              </a:ext>
            </a:extLst>
          </p:cNvPr>
          <p:cNvSpPr/>
          <p:nvPr/>
        </p:nvSpPr>
        <p:spPr>
          <a:xfrm rot="10800000">
            <a:off x="2682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3" name="Rectangle 2272">
            <a:extLst>
              <a:ext uri="{FF2B5EF4-FFF2-40B4-BE49-F238E27FC236}">
                <a16:creationId xmlns:a16="http://schemas.microsoft.com/office/drawing/2014/main" id="{B2802F01-759B-4DE2-A313-D68E39F8903C}"/>
              </a:ext>
            </a:extLst>
          </p:cNvPr>
          <p:cNvSpPr/>
          <p:nvPr/>
        </p:nvSpPr>
        <p:spPr>
          <a:xfrm>
            <a:off x="360434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4" name="Rectangle 2273">
            <a:extLst>
              <a:ext uri="{FF2B5EF4-FFF2-40B4-BE49-F238E27FC236}">
                <a16:creationId xmlns:a16="http://schemas.microsoft.com/office/drawing/2014/main" id="{8906930A-DFED-402E-81FA-A69DDD6577B0}"/>
              </a:ext>
            </a:extLst>
          </p:cNvPr>
          <p:cNvSpPr/>
          <p:nvPr/>
        </p:nvSpPr>
        <p:spPr>
          <a:xfrm>
            <a:off x="452636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5" name="Rectangle 2274">
            <a:extLst>
              <a:ext uri="{FF2B5EF4-FFF2-40B4-BE49-F238E27FC236}">
                <a16:creationId xmlns:a16="http://schemas.microsoft.com/office/drawing/2014/main" id="{628D61D4-09E8-4650-95F0-39AAEF745253}"/>
              </a:ext>
            </a:extLst>
          </p:cNvPr>
          <p:cNvSpPr/>
          <p:nvPr/>
        </p:nvSpPr>
        <p:spPr>
          <a:xfrm>
            <a:off x="913652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6" name="Rectangle 2275">
            <a:extLst>
              <a:ext uri="{FF2B5EF4-FFF2-40B4-BE49-F238E27FC236}">
                <a16:creationId xmlns:a16="http://schemas.microsoft.com/office/drawing/2014/main" id="{08E28EC2-1425-4DC3-A234-FD55AAF1E01D}"/>
              </a:ext>
            </a:extLst>
          </p:cNvPr>
          <p:cNvSpPr/>
          <p:nvPr/>
        </p:nvSpPr>
        <p:spPr>
          <a:xfrm>
            <a:off x="146686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90BDCF45-59F7-4282-9431-321BD5541E62}"/>
              </a:ext>
            </a:extLst>
          </p:cNvPr>
          <p:cNvSpPr/>
          <p:nvPr/>
        </p:nvSpPr>
        <p:spPr>
          <a:xfrm>
            <a:off x="128246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8" name="Rectangle 2277">
            <a:extLst>
              <a:ext uri="{FF2B5EF4-FFF2-40B4-BE49-F238E27FC236}">
                <a16:creationId xmlns:a16="http://schemas.microsoft.com/office/drawing/2014/main" id="{B9AB76E8-2519-4184-87A0-2D7C0915CA99}"/>
              </a:ext>
            </a:extLst>
          </p:cNvPr>
          <p:cNvSpPr/>
          <p:nvPr/>
        </p:nvSpPr>
        <p:spPr>
          <a:xfrm>
            <a:off x="8214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A51818BA-74D4-4FF6-B000-043C8F4C87AB}"/>
              </a:ext>
            </a:extLst>
          </p:cNvPr>
          <p:cNvSpPr/>
          <p:nvPr/>
        </p:nvSpPr>
        <p:spPr>
          <a:xfrm>
            <a:off x="1005850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0" name="Rectangle 2279">
            <a:extLst>
              <a:ext uri="{FF2B5EF4-FFF2-40B4-BE49-F238E27FC236}">
                <a16:creationId xmlns:a16="http://schemas.microsoft.com/office/drawing/2014/main" id="{680F69D1-6A5F-4F11-9E76-03652B88BC85}"/>
              </a:ext>
            </a:extLst>
          </p:cNvPr>
          <p:cNvSpPr/>
          <p:nvPr/>
        </p:nvSpPr>
        <p:spPr>
          <a:xfrm>
            <a:off x="119025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1" name="Rectangle 2280">
            <a:extLst>
              <a:ext uri="{FF2B5EF4-FFF2-40B4-BE49-F238E27FC236}">
                <a16:creationId xmlns:a16="http://schemas.microsoft.com/office/drawing/2014/main" id="{96A14137-8B69-44CD-956D-FFB1F980FF86}"/>
              </a:ext>
            </a:extLst>
          </p:cNvPr>
          <p:cNvSpPr/>
          <p:nvPr/>
        </p:nvSpPr>
        <p:spPr>
          <a:xfrm>
            <a:off x="16512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2" name="Rectangle 2281">
            <a:extLst>
              <a:ext uri="{FF2B5EF4-FFF2-40B4-BE49-F238E27FC236}">
                <a16:creationId xmlns:a16="http://schemas.microsoft.com/office/drawing/2014/main" id="{42A39A9C-3182-4FB9-AA51-1CEC170B773D}"/>
              </a:ext>
            </a:extLst>
          </p:cNvPr>
          <p:cNvSpPr/>
          <p:nvPr/>
        </p:nvSpPr>
        <p:spPr>
          <a:xfrm>
            <a:off x="220448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3" name="Rectangle 2282">
            <a:extLst>
              <a:ext uri="{FF2B5EF4-FFF2-40B4-BE49-F238E27FC236}">
                <a16:creationId xmlns:a16="http://schemas.microsoft.com/office/drawing/2014/main" id="{C6285695-8985-4811-A139-C605023DD307}"/>
              </a:ext>
            </a:extLst>
          </p:cNvPr>
          <p:cNvSpPr/>
          <p:nvPr/>
        </p:nvSpPr>
        <p:spPr>
          <a:xfrm>
            <a:off x="174346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4" name="Rectangle 2283">
            <a:extLst>
              <a:ext uri="{FF2B5EF4-FFF2-40B4-BE49-F238E27FC236}">
                <a16:creationId xmlns:a16="http://schemas.microsoft.com/office/drawing/2014/main" id="{8782F48A-D68C-4F98-B7F6-C042029738D7}"/>
              </a:ext>
            </a:extLst>
          </p:cNvPr>
          <p:cNvSpPr/>
          <p:nvPr/>
        </p:nvSpPr>
        <p:spPr>
          <a:xfrm>
            <a:off x="238888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5" name="Rectangle 2284">
            <a:extLst>
              <a:ext uri="{FF2B5EF4-FFF2-40B4-BE49-F238E27FC236}">
                <a16:creationId xmlns:a16="http://schemas.microsoft.com/office/drawing/2014/main" id="{33023781-4661-45FA-A97A-0CAB60F72ECC}"/>
              </a:ext>
            </a:extLst>
          </p:cNvPr>
          <p:cNvSpPr/>
          <p:nvPr/>
        </p:nvSpPr>
        <p:spPr>
          <a:xfrm>
            <a:off x="2573290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6" name="Rectangle 2285">
            <a:extLst>
              <a:ext uri="{FF2B5EF4-FFF2-40B4-BE49-F238E27FC236}">
                <a16:creationId xmlns:a16="http://schemas.microsoft.com/office/drawing/2014/main" id="{F7B46E4F-0CFA-4986-A6F3-1E6C4B72F116}"/>
              </a:ext>
            </a:extLst>
          </p:cNvPr>
          <p:cNvSpPr/>
          <p:nvPr/>
        </p:nvSpPr>
        <p:spPr>
          <a:xfrm>
            <a:off x="294209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7" name="Rectangle 2286">
            <a:extLst>
              <a:ext uri="{FF2B5EF4-FFF2-40B4-BE49-F238E27FC236}">
                <a16:creationId xmlns:a16="http://schemas.microsoft.com/office/drawing/2014/main" id="{65BFD87B-D8B7-40FD-9E19-16B7323FA8C5}"/>
              </a:ext>
            </a:extLst>
          </p:cNvPr>
          <p:cNvSpPr/>
          <p:nvPr/>
        </p:nvSpPr>
        <p:spPr>
          <a:xfrm>
            <a:off x="275769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8" name="Rectangle 2287">
            <a:extLst>
              <a:ext uri="{FF2B5EF4-FFF2-40B4-BE49-F238E27FC236}">
                <a16:creationId xmlns:a16="http://schemas.microsoft.com/office/drawing/2014/main" id="{149AFEFD-AEE2-4066-A159-D3FFB60D01AC}"/>
              </a:ext>
            </a:extLst>
          </p:cNvPr>
          <p:cNvSpPr/>
          <p:nvPr/>
        </p:nvSpPr>
        <p:spPr>
          <a:xfrm>
            <a:off x="284988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9" name="Rectangle 2288">
            <a:extLst>
              <a:ext uri="{FF2B5EF4-FFF2-40B4-BE49-F238E27FC236}">
                <a16:creationId xmlns:a16="http://schemas.microsoft.com/office/drawing/2014/main" id="{7B6CE6BA-3E51-4564-889D-D0AC172EC5FC}"/>
              </a:ext>
            </a:extLst>
          </p:cNvPr>
          <p:cNvSpPr/>
          <p:nvPr/>
        </p:nvSpPr>
        <p:spPr>
          <a:xfrm>
            <a:off x="2665485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0" name="Rectangle 2289">
            <a:extLst>
              <a:ext uri="{FF2B5EF4-FFF2-40B4-BE49-F238E27FC236}">
                <a16:creationId xmlns:a16="http://schemas.microsoft.com/office/drawing/2014/main" id="{E358BEC5-F198-438B-B6F2-A19A6DD3CBFC}"/>
              </a:ext>
            </a:extLst>
          </p:cNvPr>
          <p:cNvSpPr/>
          <p:nvPr/>
        </p:nvSpPr>
        <p:spPr>
          <a:xfrm>
            <a:off x="8382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1" name="Rectangle 2290">
            <a:extLst>
              <a:ext uri="{FF2B5EF4-FFF2-40B4-BE49-F238E27FC236}">
                <a16:creationId xmlns:a16="http://schemas.microsoft.com/office/drawing/2014/main" id="{9354888A-45B8-4FDB-8B72-FCB2A6B52607}"/>
              </a:ext>
            </a:extLst>
          </p:cNvPr>
          <p:cNvSpPr/>
          <p:nvPr/>
        </p:nvSpPr>
        <p:spPr>
          <a:xfrm rot="10800000">
            <a:off x="257328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2" name="Rectangle 2291">
            <a:extLst>
              <a:ext uri="{FF2B5EF4-FFF2-40B4-BE49-F238E27FC236}">
                <a16:creationId xmlns:a16="http://schemas.microsoft.com/office/drawing/2014/main" id="{B32D2C08-4C2D-43DD-883B-2CB1C649A15B}"/>
              </a:ext>
            </a:extLst>
          </p:cNvPr>
          <p:cNvSpPr/>
          <p:nvPr/>
        </p:nvSpPr>
        <p:spPr>
          <a:xfrm rot="10800000">
            <a:off x="2204481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3" name="Rectangle 2292">
            <a:extLst>
              <a:ext uri="{FF2B5EF4-FFF2-40B4-BE49-F238E27FC236}">
                <a16:creationId xmlns:a16="http://schemas.microsoft.com/office/drawing/2014/main" id="{5C33ADFB-852B-42AD-982C-CAEF37996549}"/>
              </a:ext>
            </a:extLst>
          </p:cNvPr>
          <p:cNvSpPr/>
          <p:nvPr/>
        </p:nvSpPr>
        <p:spPr>
          <a:xfrm rot="10800000">
            <a:off x="202007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4" name="Rectangle 2293">
            <a:extLst>
              <a:ext uri="{FF2B5EF4-FFF2-40B4-BE49-F238E27FC236}">
                <a16:creationId xmlns:a16="http://schemas.microsoft.com/office/drawing/2014/main" id="{8085A41C-9914-4EAE-B91F-6D1E45A0D640}"/>
              </a:ext>
            </a:extLst>
          </p:cNvPr>
          <p:cNvSpPr/>
          <p:nvPr/>
        </p:nvSpPr>
        <p:spPr>
          <a:xfrm rot="10800000">
            <a:off x="183567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5" name="Rectangle 2294">
            <a:extLst>
              <a:ext uri="{FF2B5EF4-FFF2-40B4-BE49-F238E27FC236}">
                <a16:creationId xmlns:a16="http://schemas.microsoft.com/office/drawing/2014/main" id="{D53166BB-DA04-4347-AA5F-E1AD3187C34E}"/>
              </a:ext>
            </a:extLst>
          </p:cNvPr>
          <p:cNvSpPr/>
          <p:nvPr/>
        </p:nvSpPr>
        <p:spPr>
          <a:xfrm rot="10800000">
            <a:off x="1282461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6" name="Rectangle 2295">
            <a:extLst>
              <a:ext uri="{FF2B5EF4-FFF2-40B4-BE49-F238E27FC236}">
                <a16:creationId xmlns:a16="http://schemas.microsoft.com/office/drawing/2014/main" id="{383B7121-7CCD-4339-8627-E053EF47C15A}"/>
              </a:ext>
            </a:extLst>
          </p:cNvPr>
          <p:cNvSpPr/>
          <p:nvPr/>
        </p:nvSpPr>
        <p:spPr>
          <a:xfrm rot="10800000">
            <a:off x="1098056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7" name="Rectangle 2296">
            <a:extLst>
              <a:ext uri="{FF2B5EF4-FFF2-40B4-BE49-F238E27FC236}">
                <a16:creationId xmlns:a16="http://schemas.microsoft.com/office/drawing/2014/main" id="{A02B84A5-84C2-4D8A-A098-ABF49B57A86F}"/>
              </a:ext>
            </a:extLst>
          </p:cNvPr>
          <p:cNvSpPr/>
          <p:nvPr/>
        </p:nvSpPr>
        <p:spPr>
          <a:xfrm rot="10800000">
            <a:off x="176029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8" name="Rectangle 2297">
            <a:extLst>
              <a:ext uri="{FF2B5EF4-FFF2-40B4-BE49-F238E27FC236}">
                <a16:creationId xmlns:a16="http://schemas.microsoft.com/office/drawing/2014/main" id="{8D295065-213A-48F0-B4B1-3700E8C06AFB}"/>
              </a:ext>
            </a:extLst>
          </p:cNvPr>
          <p:cNvSpPr/>
          <p:nvPr/>
        </p:nvSpPr>
        <p:spPr>
          <a:xfrm rot="10800000">
            <a:off x="266548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9" name="Rectangle 2298">
            <a:extLst>
              <a:ext uri="{FF2B5EF4-FFF2-40B4-BE49-F238E27FC236}">
                <a16:creationId xmlns:a16="http://schemas.microsoft.com/office/drawing/2014/main" id="{5BDE2F2E-2250-4634-ACE5-C705045E80D2}"/>
              </a:ext>
            </a:extLst>
          </p:cNvPr>
          <p:cNvSpPr/>
          <p:nvPr/>
        </p:nvSpPr>
        <p:spPr>
          <a:xfrm rot="10800000">
            <a:off x="248108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0" name="Rectangle 2299">
            <a:extLst>
              <a:ext uri="{FF2B5EF4-FFF2-40B4-BE49-F238E27FC236}">
                <a16:creationId xmlns:a16="http://schemas.microsoft.com/office/drawing/2014/main" id="{1991BAC6-D38C-40CC-B757-ADD56CC6D4B7}"/>
              </a:ext>
            </a:extLst>
          </p:cNvPr>
          <p:cNvSpPr/>
          <p:nvPr/>
        </p:nvSpPr>
        <p:spPr>
          <a:xfrm rot="10800000">
            <a:off x="211227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1" name="Rectangle 2300">
            <a:extLst>
              <a:ext uri="{FF2B5EF4-FFF2-40B4-BE49-F238E27FC236}">
                <a16:creationId xmlns:a16="http://schemas.microsoft.com/office/drawing/2014/main" id="{6A253682-0FA8-424B-897A-5E37F892E900}"/>
              </a:ext>
            </a:extLst>
          </p:cNvPr>
          <p:cNvSpPr/>
          <p:nvPr/>
        </p:nvSpPr>
        <p:spPr>
          <a:xfrm rot="10800000">
            <a:off x="155906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2" name="Rectangle 2301">
            <a:extLst>
              <a:ext uri="{FF2B5EF4-FFF2-40B4-BE49-F238E27FC236}">
                <a16:creationId xmlns:a16="http://schemas.microsoft.com/office/drawing/2014/main" id="{B5D2CE4B-A17F-4DFB-AC4A-B1D865D2C442}"/>
              </a:ext>
            </a:extLst>
          </p:cNvPr>
          <p:cNvSpPr/>
          <p:nvPr/>
        </p:nvSpPr>
        <p:spPr>
          <a:xfrm rot="10800000">
            <a:off x="174346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3" name="Rectangle 2302">
            <a:extLst>
              <a:ext uri="{FF2B5EF4-FFF2-40B4-BE49-F238E27FC236}">
                <a16:creationId xmlns:a16="http://schemas.microsoft.com/office/drawing/2014/main" id="{F52350A7-9564-4DF7-AE1E-C9273C26D996}"/>
              </a:ext>
            </a:extLst>
          </p:cNvPr>
          <p:cNvSpPr/>
          <p:nvPr/>
        </p:nvSpPr>
        <p:spPr>
          <a:xfrm rot="10800000">
            <a:off x="137465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4" name="Rectangle 2303">
            <a:extLst>
              <a:ext uri="{FF2B5EF4-FFF2-40B4-BE49-F238E27FC236}">
                <a16:creationId xmlns:a16="http://schemas.microsoft.com/office/drawing/2014/main" id="{9B21566E-B9D8-4482-B951-D9FC27149DDA}"/>
              </a:ext>
            </a:extLst>
          </p:cNvPr>
          <p:cNvSpPr/>
          <p:nvPr/>
        </p:nvSpPr>
        <p:spPr>
          <a:xfrm rot="10800000">
            <a:off x="1190253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5" name="Rectangle 2304">
            <a:extLst>
              <a:ext uri="{FF2B5EF4-FFF2-40B4-BE49-F238E27FC236}">
                <a16:creationId xmlns:a16="http://schemas.microsoft.com/office/drawing/2014/main" id="{1902C44C-B384-4D6D-A66C-35F9E71B9840}"/>
              </a:ext>
            </a:extLst>
          </p:cNvPr>
          <p:cNvSpPr/>
          <p:nvPr/>
        </p:nvSpPr>
        <p:spPr>
          <a:xfrm rot="10800000">
            <a:off x="82144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6" name="Rectangle 2305">
            <a:extLst>
              <a:ext uri="{FF2B5EF4-FFF2-40B4-BE49-F238E27FC236}">
                <a16:creationId xmlns:a16="http://schemas.microsoft.com/office/drawing/2014/main" id="{1C3BB066-4FDB-463F-B285-425448C66324}"/>
              </a:ext>
            </a:extLst>
          </p:cNvPr>
          <p:cNvSpPr/>
          <p:nvPr/>
        </p:nvSpPr>
        <p:spPr>
          <a:xfrm rot="10800000">
            <a:off x="100584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7" name="Rectangle 2306">
            <a:extLst>
              <a:ext uri="{FF2B5EF4-FFF2-40B4-BE49-F238E27FC236}">
                <a16:creationId xmlns:a16="http://schemas.microsoft.com/office/drawing/2014/main" id="{D077EC42-6A96-4F75-92AB-46084AB0B547}"/>
              </a:ext>
            </a:extLst>
          </p:cNvPr>
          <p:cNvSpPr/>
          <p:nvPr/>
        </p:nvSpPr>
        <p:spPr>
          <a:xfrm rot="10800000">
            <a:off x="637038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8" name="Rectangle 2307">
            <a:extLst>
              <a:ext uri="{FF2B5EF4-FFF2-40B4-BE49-F238E27FC236}">
                <a16:creationId xmlns:a16="http://schemas.microsoft.com/office/drawing/2014/main" id="{F88871DD-D902-40EA-8434-CFFCBF493AE0}"/>
              </a:ext>
            </a:extLst>
          </p:cNvPr>
          <p:cNvSpPr/>
          <p:nvPr/>
        </p:nvSpPr>
        <p:spPr>
          <a:xfrm rot="10800000">
            <a:off x="45263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9" name="Rectangle 2308">
            <a:extLst>
              <a:ext uri="{FF2B5EF4-FFF2-40B4-BE49-F238E27FC236}">
                <a16:creationId xmlns:a16="http://schemas.microsoft.com/office/drawing/2014/main" id="{F6C49C6B-15AA-43F5-9A2B-AD770DC5A737}"/>
              </a:ext>
            </a:extLst>
          </p:cNvPr>
          <p:cNvSpPr/>
          <p:nvPr/>
        </p:nvSpPr>
        <p:spPr>
          <a:xfrm rot="10800000">
            <a:off x="8382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0" name="Rectangle 2309">
            <a:extLst>
              <a:ext uri="{FF2B5EF4-FFF2-40B4-BE49-F238E27FC236}">
                <a16:creationId xmlns:a16="http://schemas.microsoft.com/office/drawing/2014/main" id="{3D24F487-7CBD-440B-9DA2-7D6C5EDF265B}"/>
              </a:ext>
            </a:extLst>
          </p:cNvPr>
          <p:cNvSpPr/>
          <p:nvPr/>
        </p:nvSpPr>
        <p:spPr>
          <a:xfrm rot="10800000">
            <a:off x="26823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1" name="Rectangle 2310">
            <a:extLst>
              <a:ext uri="{FF2B5EF4-FFF2-40B4-BE49-F238E27FC236}">
                <a16:creationId xmlns:a16="http://schemas.microsoft.com/office/drawing/2014/main" id="{BD5C0F92-70E6-45D7-8AF7-24E05899819F}"/>
              </a:ext>
            </a:extLst>
          </p:cNvPr>
          <p:cNvSpPr/>
          <p:nvPr/>
        </p:nvSpPr>
        <p:spPr>
          <a:xfrm rot="10800000">
            <a:off x="54483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2" name="Rectangle 2311">
            <a:extLst>
              <a:ext uri="{FF2B5EF4-FFF2-40B4-BE49-F238E27FC236}">
                <a16:creationId xmlns:a16="http://schemas.microsoft.com/office/drawing/2014/main" id="{ACE691A1-9060-4AAE-9F47-D2AB11F0A9A4}"/>
              </a:ext>
            </a:extLst>
          </p:cNvPr>
          <p:cNvSpPr/>
          <p:nvPr/>
        </p:nvSpPr>
        <p:spPr>
          <a:xfrm rot="10800000">
            <a:off x="72924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3" name="Rectangle 2312">
            <a:extLst>
              <a:ext uri="{FF2B5EF4-FFF2-40B4-BE49-F238E27FC236}">
                <a16:creationId xmlns:a16="http://schemas.microsoft.com/office/drawing/2014/main" id="{E7DF699A-9B8A-412D-BB2D-66DF45DE6568}"/>
              </a:ext>
            </a:extLst>
          </p:cNvPr>
          <p:cNvSpPr/>
          <p:nvPr/>
        </p:nvSpPr>
        <p:spPr>
          <a:xfrm rot="10800000">
            <a:off x="821442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DA1FC069-5C1C-452E-9C4F-5465C10957EA}"/>
              </a:ext>
            </a:extLst>
          </p:cNvPr>
          <p:cNvSpPr/>
          <p:nvPr/>
        </p:nvSpPr>
        <p:spPr>
          <a:xfrm rot="10800000">
            <a:off x="91364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5" name="Rectangle 2314">
            <a:extLst>
              <a:ext uri="{FF2B5EF4-FFF2-40B4-BE49-F238E27FC236}">
                <a16:creationId xmlns:a16="http://schemas.microsoft.com/office/drawing/2014/main" id="{48DC9447-2E54-4973-ACE5-993917DCDCFA}"/>
              </a:ext>
            </a:extLst>
          </p:cNvPr>
          <p:cNvSpPr/>
          <p:nvPr/>
        </p:nvSpPr>
        <p:spPr>
          <a:xfrm rot="10800000">
            <a:off x="26822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6" name="Rectangle 2315">
            <a:extLst>
              <a:ext uri="{FF2B5EF4-FFF2-40B4-BE49-F238E27FC236}">
                <a16:creationId xmlns:a16="http://schemas.microsoft.com/office/drawing/2014/main" id="{A389CD1D-553C-4F3B-9BCD-C63D55A0145E}"/>
              </a:ext>
            </a:extLst>
          </p:cNvPr>
          <p:cNvSpPr/>
          <p:nvPr/>
        </p:nvSpPr>
        <p:spPr>
          <a:xfrm rot="10800000">
            <a:off x="17602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7" name="Rectangle 2316">
            <a:extLst>
              <a:ext uri="{FF2B5EF4-FFF2-40B4-BE49-F238E27FC236}">
                <a16:creationId xmlns:a16="http://schemas.microsoft.com/office/drawing/2014/main" id="{4E8E76DB-B144-4C94-8585-1946307C85E7}"/>
              </a:ext>
            </a:extLst>
          </p:cNvPr>
          <p:cNvSpPr/>
          <p:nvPr/>
        </p:nvSpPr>
        <p:spPr>
          <a:xfrm rot="10800000">
            <a:off x="2682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8" name="Rectangle 2317">
            <a:extLst>
              <a:ext uri="{FF2B5EF4-FFF2-40B4-BE49-F238E27FC236}">
                <a16:creationId xmlns:a16="http://schemas.microsoft.com/office/drawing/2014/main" id="{DACA087A-A91B-4D4F-809B-64B801C9C6AE}"/>
              </a:ext>
            </a:extLst>
          </p:cNvPr>
          <p:cNvSpPr/>
          <p:nvPr/>
        </p:nvSpPr>
        <p:spPr>
          <a:xfrm>
            <a:off x="2481088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9" name="Rectangle 2318">
            <a:extLst>
              <a:ext uri="{FF2B5EF4-FFF2-40B4-BE49-F238E27FC236}">
                <a16:creationId xmlns:a16="http://schemas.microsoft.com/office/drawing/2014/main" id="{C725272D-6095-4F1F-B361-F2461B7BA4BD}"/>
              </a:ext>
            </a:extLst>
          </p:cNvPr>
          <p:cNvSpPr/>
          <p:nvPr/>
        </p:nvSpPr>
        <p:spPr>
          <a:xfrm>
            <a:off x="2665489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0" name="Rectangle 2319">
            <a:extLst>
              <a:ext uri="{FF2B5EF4-FFF2-40B4-BE49-F238E27FC236}">
                <a16:creationId xmlns:a16="http://schemas.microsoft.com/office/drawing/2014/main" id="{802BF7E9-4B60-476F-96A6-EB8907F08DDB}"/>
              </a:ext>
            </a:extLst>
          </p:cNvPr>
          <p:cNvSpPr/>
          <p:nvPr/>
        </p:nvSpPr>
        <p:spPr>
          <a:xfrm>
            <a:off x="238888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1" name="Rectangle 2320">
            <a:extLst>
              <a:ext uri="{FF2B5EF4-FFF2-40B4-BE49-F238E27FC236}">
                <a16:creationId xmlns:a16="http://schemas.microsoft.com/office/drawing/2014/main" id="{0E3D70B3-B30E-44F7-9885-614F638D1460}"/>
              </a:ext>
            </a:extLst>
          </p:cNvPr>
          <p:cNvSpPr/>
          <p:nvPr/>
        </p:nvSpPr>
        <p:spPr>
          <a:xfrm>
            <a:off x="2757691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2" name="Rectangle 2321">
            <a:extLst>
              <a:ext uri="{FF2B5EF4-FFF2-40B4-BE49-F238E27FC236}">
                <a16:creationId xmlns:a16="http://schemas.microsoft.com/office/drawing/2014/main" id="{806F5D45-3635-4318-B483-656200A396DC}"/>
              </a:ext>
            </a:extLst>
          </p:cNvPr>
          <p:cNvSpPr/>
          <p:nvPr/>
        </p:nvSpPr>
        <p:spPr>
          <a:xfrm>
            <a:off x="211227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3" name="Rectangle 2322">
            <a:extLst>
              <a:ext uri="{FF2B5EF4-FFF2-40B4-BE49-F238E27FC236}">
                <a16:creationId xmlns:a16="http://schemas.microsoft.com/office/drawing/2014/main" id="{8A85C33E-41C8-4278-8EEC-57CB39AB5701}"/>
              </a:ext>
            </a:extLst>
          </p:cNvPr>
          <p:cNvSpPr/>
          <p:nvPr/>
        </p:nvSpPr>
        <p:spPr>
          <a:xfrm>
            <a:off x="100585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4" name="Rectangle 2323">
            <a:extLst>
              <a:ext uri="{FF2B5EF4-FFF2-40B4-BE49-F238E27FC236}">
                <a16:creationId xmlns:a16="http://schemas.microsoft.com/office/drawing/2014/main" id="{9984374A-ACB9-4D7E-B552-4123EBE51F23}"/>
              </a:ext>
            </a:extLst>
          </p:cNvPr>
          <p:cNvSpPr/>
          <p:nvPr/>
        </p:nvSpPr>
        <p:spPr>
          <a:xfrm>
            <a:off x="82144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5" name="Rectangle 2324">
            <a:extLst>
              <a:ext uri="{FF2B5EF4-FFF2-40B4-BE49-F238E27FC236}">
                <a16:creationId xmlns:a16="http://schemas.microsoft.com/office/drawing/2014/main" id="{A1CF6982-6F82-4219-B46C-0799EC9FF0C5}"/>
              </a:ext>
            </a:extLst>
          </p:cNvPr>
          <p:cNvSpPr/>
          <p:nvPr/>
        </p:nvSpPr>
        <p:spPr>
          <a:xfrm rot="10800000">
            <a:off x="82144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6" name="Rectangle 2325">
            <a:extLst>
              <a:ext uri="{FF2B5EF4-FFF2-40B4-BE49-F238E27FC236}">
                <a16:creationId xmlns:a16="http://schemas.microsoft.com/office/drawing/2014/main" id="{39987D50-F085-4F1D-AD7F-05AD49273FDE}"/>
              </a:ext>
            </a:extLst>
          </p:cNvPr>
          <p:cNvSpPr/>
          <p:nvPr/>
        </p:nvSpPr>
        <p:spPr>
          <a:xfrm rot="10800000">
            <a:off x="1098056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7" name="Rectangle 2326">
            <a:extLst>
              <a:ext uri="{FF2B5EF4-FFF2-40B4-BE49-F238E27FC236}">
                <a16:creationId xmlns:a16="http://schemas.microsoft.com/office/drawing/2014/main" id="{91F8945C-3AC6-4239-BC2F-84F738D44789}"/>
              </a:ext>
            </a:extLst>
          </p:cNvPr>
          <p:cNvSpPr/>
          <p:nvPr/>
        </p:nvSpPr>
        <p:spPr>
          <a:xfrm rot="10800000">
            <a:off x="729243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8" name="Rectangle 2327">
            <a:extLst>
              <a:ext uri="{FF2B5EF4-FFF2-40B4-BE49-F238E27FC236}">
                <a16:creationId xmlns:a16="http://schemas.microsoft.com/office/drawing/2014/main" id="{B28CDC88-58FB-4EDC-B148-FE2B70827D1B}"/>
              </a:ext>
            </a:extLst>
          </p:cNvPr>
          <p:cNvSpPr/>
          <p:nvPr/>
        </p:nvSpPr>
        <p:spPr>
          <a:xfrm rot="10800000">
            <a:off x="1005847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9" name="Rectangle 2328">
            <a:extLst>
              <a:ext uri="{FF2B5EF4-FFF2-40B4-BE49-F238E27FC236}">
                <a16:creationId xmlns:a16="http://schemas.microsoft.com/office/drawing/2014/main" id="{528EC7D1-5AB3-442A-BE00-3C76166EAED9}"/>
              </a:ext>
            </a:extLst>
          </p:cNvPr>
          <p:cNvSpPr/>
          <p:nvPr/>
        </p:nvSpPr>
        <p:spPr>
          <a:xfrm rot="10800000">
            <a:off x="119025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0" name="Rectangle 2329">
            <a:extLst>
              <a:ext uri="{FF2B5EF4-FFF2-40B4-BE49-F238E27FC236}">
                <a16:creationId xmlns:a16="http://schemas.microsoft.com/office/drawing/2014/main" id="{1F35ECC9-1F16-4BA2-9E29-9D64DDBD4C57}"/>
              </a:ext>
            </a:extLst>
          </p:cNvPr>
          <p:cNvSpPr/>
          <p:nvPr/>
        </p:nvSpPr>
        <p:spPr>
          <a:xfrm rot="10800000">
            <a:off x="91364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1" name="Rectangle 2330">
            <a:extLst>
              <a:ext uri="{FF2B5EF4-FFF2-40B4-BE49-F238E27FC236}">
                <a16:creationId xmlns:a16="http://schemas.microsoft.com/office/drawing/2014/main" id="{6F455AE2-39C9-4BFE-B341-B8D5EF7D0C1C}"/>
              </a:ext>
            </a:extLst>
          </p:cNvPr>
          <p:cNvSpPr/>
          <p:nvPr/>
        </p:nvSpPr>
        <p:spPr>
          <a:xfrm>
            <a:off x="2296679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2" name="Rectangle 2331">
            <a:extLst>
              <a:ext uri="{FF2B5EF4-FFF2-40B4-BE49-F238E27FC236}">
                <a16:creationId xmlns:a16="http://schemas.microsoft.com/office/drawing/2014/main" id="{D9BAA3BE-6CB5-48D3-B3DB-373A6C708063}"/>
              </a:ext>
            </a:extLst>
          </p:cNvPr>
          <p:cNvSpPr/>
          <p:nvPr/>
        </p:nvSpPr>
        <p:spPr>
          <a:xfrm>
            <a:off x="220447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3" name="Rectangle 2332">
            <a:extLst>
              <a:ext uri="{FF2B5EF4-FFF2-40B4-BE49-F238E27FC236}">
                <a16:creationId xmlns:a16="http://schemas.microsoft.com/office/drawing/2014/main" id="{F03352A8-72D1-4441-8BAE-07F2AED22930}"/>
              </a:ext>
            </a:extLst>
          </p:cNvPr>
          <p:cNvSpPr/>
          <p:nvPr/>
        </p:nvSpPr>
        <p:spPr>
          <a:xfrm>
            <a:off x="257328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4" name="Rectangle 2333">
            <a:extLst>
              <a:ext uri="{FF2B5EF4-FFF2-40B4-BE49-F238E27FC236}">
                <a16:creationId xmlns:a16="http://schemas.microsoft.com/office/drawing/2014/main" id="{4F9A5BDA-2AB2-4129-893F-E4C5271896BC}"/>
              </a:ext>
            </a:extLst>
          </p:cNvPr>
          <p:cNvSpPr/>
          <p:nvPr/>
        </p:nvSpPr>
        <p:spPr>
          <a:xfrm>
            <a:off x="248108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5" name="Rectangle 2334">
            <a:extLst>
              <a:ext uri="{FF2B5EF4-FFF2-40B4-BE49-F238E27FC236}">
                <a16:creationId xmlns:a16="http://schemas.microsoft.com/office/drawing/2014/main" id="{809568E2-9661-48E1-B375-9125CF1CA4BC}"/>
              </a:ext>
            </a:extLst>
          </p:cNvPr>
          <p:cNvSpPr/>
          <p:nvPr/>
        </p:nvSpPr>
        <p:spPr>
          <a:xfrm rot="10800000">
            <a:off x="2204474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6" name="Rectangle 2335">
            <a:extLst>
              <a:ext uri="{FF2B5EF4-FFF2-40B4-BE49-F238E27FC236}">
                <a16:creationId xmlns:a16="http://schemas.microsoft.com/office/drawing/2014/main" id="{299D4C21-DADE-498F-89AF-DDADE698D2F3}"/>
              </a:ext>
            </a:extLst>
          </p:cNvPr>
          <p:cNvSpPr/>
          <p:nvPr/>
        </p:nvSpPr>
        <p:spPr>
          <a:xfrm rot="10800000">
            <a:off x="2757688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7" name="Rectangle 2336">
            <a:extLst>
              <a:ext uri="{FF2B5EF4-FFF2-40B4-BE49-F238E27FC236}">
                <a16:creationId xmlns:a16="http://schemas.microsoft.com/office/drawing/2014/main" id="{A49C997E-5196-48EE-A5ED-705B094FE9D3}"/>
              </a:ext>
            </a:extLst>
          </p:cNvPr>
          <p:cNvSpPr/>
          <p:nvPr/>
        </p:nvSpPr>
        <p:spPr>
          <a:xfrm rot="10800000">
            <a:off x="266548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8" name="Rectangle 2337">
            <a:extLst>
              <a:ext uri="{FF2B5EF4-FFF2-40B4-BE49-F238E27FC236}">
                <a16:creationId xmlns:a16="http://schemas.microsoft.com/office/drawing/2014/main" id="{E0F2CCBA-FC26-4AF8-B2BD-401FA22F5F98}"/>
              </a:ext>
            </a:extLst>
          </p:cNvPr>
          <p:cNvSpPr/>
          <p:nvPr/>
        </p:nvSpPr>
        <p:spPr>
          <a:xfrm>
            <a:off x="26823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9" name="Rectangle 2338">
            <a:extLst>
              <a:ext uri="{FF2B5EF4-FFF2-40B4-BE49-F238E27FC236}">
                <a16:creationId xmlns:a16="http://schemas.microsoft.com/office/drawing/2014/main" id="{8DBBA4CD-CB47-4941-8B44-1C2E4F83D1E3}"/>
              </a:ext>
            </a:extLst>
          </p:cNvPr>
          <p:cNvSpPr/>
          <p:nvPr/>
        </p:nvSpPr>
        <p:spPr>
          <a:xfrm>
            <a:off x="36043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0" name="Rectangle 2339">
            <a:extLst>
              <a:ext uri="{FF2B5EF4-FFF2-40B4-BE49-F238E27FC236}">
                <a16:creationId xmlns:a16="http://schemas.microsoft.com/office/drawing/2014/main" id="{16A844F9-05E1-4C39-80AE-44CF4F784794}"/>
              </a:ext>
            </a:extLst>
          </p:cNvPr>
          <p:cNvSpPr/>
          <p:nvPr/>
        </p:nvSpPr>
        <p:spPr>
          <a:xfrm>
            <a:off x="26823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1" name="Rectangle 2340">
            <a:extLst>
              <a:ext uri="{FF2B5EF4-FFF2-40B4-BE49-F238E27FC236}">
                <a16:creationId xmlns:a16="http://schemas.microsoft.com/office/drawing/2014/main" id="{C7A03788-E4C8-41F2-B36C-58A73DE0CD45}"/>
              </a:ext>
            </a:extLst>
          </p:cNvPr>
          <p:cNvSpPr/>
          <p:nvPr/>
        </p:nvSpPr>
        <p:spPr>
          <a:xfrm>
            <a:off x="176031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2" name="Rectangle 2341">
            <a:extLst>
              <a:ext uri="{FF2B5EF4-FFF2-40B4-BE49-F238E27FC236}">
                <a16:creationId xmlns:a16="http://schemas.microsoft.com/office/drawing/2014/main" id="{133AF768-2903-4660-B6AF-73C4C8909F53}"/>
              </a:ext>
            </a:extLst>
          </p:cNvPr>
          <p:cNvSpPr/>
          <p:nvPr/>
        </p:nvSpPr>
        <p:spPr>
          <a:xfrm rot="10800000">
            <a:off x="2481081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3" name="Rectangle 2342">
            <a:extLst>
              <a:ext uri="{FF2B5EF4-FFF2-40B4-BE49-F238E27FC236}">
                <a16:creationId xmlns:a16="http://schemas.microsoft.com/office/drawing/2014/main" id="{E9827033-8BB8-41DF-A2D8-167A269147EC}"/>
              </a:ext>
            </a:extLst>
          </p:cNvPr>
          <p:cNvSpPr/>
          <p:nvPr/>
        </p:nvSpPr>
        <p:spPr>
          <a:xfrm rot="10800000">
            <a:off x="248108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4" name="Rectangle 2343">
            <a:extLst>
              <a:ext uri="{FF2B5EF4-FFF2-40B4-BE49-F238E27FC236}">
                <a16:creationId xmlns:a16="http://schemas.microsoft.com/office/drawing/2014/main" id="{EEA82713-A19D-471B-A23B-BD68C35F0033}"/>
              </a:ext>
            </a:extLst>
          </p:cNvPr>
          <p:cNvSpPr/>
          <p:nvPr/>
        </p:nvSpPr>
        <p:spPr>
          <a:xfrm rot="10800000">
            <a:off x="2020077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5" name="Rectangle 2344">
            <a:extLst>
              <a:ext uri="{FF2B5EF4-FFF2-40B4-BE49-F238E27FC236}">
                <a16:creationId xmlns:a16="http://schemas.microsoft.com/office/drawing/2014/main" id="{4147B280-3E1C-4AAA-B078-7C9E999053F6}"/>
              </a:ext>
            </a:extLst>
          </p:cNvPr>
          <p:cNvSpPr/>
          <p:nvPr/>
        </p:nvSpPr>
        <p:spPr>
          <a:xfrm rot="10800000">
            <a:off x="1927869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6" name="Rectangle 2345">
            <a:extLst>
              <a:ext uri="{FF2B5EF4-FFF2-40B4-BE49-F238E27FC236}">
                <a16:creationId xmlns:a16="http://schemas.microsoft.com/office/drawing/2014/main" id="{43D16356-C632-4873-90C4-273A1A3248E9}"/>
              </a:ext>
            </a:extLst>
          </p:cNvPr>
          <p:cNvSpPr/>
          <p:nvPr/>
        </p:nvSpPr>
        <p:spPr>
          <a:xfrm rot="10800000">
            <a:off x="202007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7" name="Rectangle 2346">
            <a:extLst>
              <a:ext uri="{FF2B5EF4-FFF2-40B4-BE49-F238E27FC236}">
                <a16:creationId xmlns:a16="http://schemas.microsoft.com/office/drawing/2014/main" id="{7FEE8B24-B698-4815-8F4B-7C8BC259A95B}"/>
              </a:ext>
            </a:extLst>
          </p:cNvPr>
          <p:cNvSpPr/>
          <p:nvPr/>
        </p:nvSpPr>
        <p:spPr>
          <a:xfrm rot="10800000">
            <a:off x="1743467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8" name="Rectangle 2347">
            <a:extLst>
              <a:ext uri="{FF2B5EF4-FFF2-40B4-BE49-F238E27FC236}">
                <a16:creationId xmlns:a16="http://schemas.microsoft.com/office/drawing/2014/main" id="{31A82542-6243-452C-A768-FAC1F805E453}"/>
              </a:ext>
            </a:extLst>
          </p:cNvPr>
          <p:cNvSpPr/>
          <p:nvPr/>
        </p:nvSpPr>
        <p:spPr>
          <a:xfrm rot="10800000">
            <a:off x="54483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9" name="Rectangle 2348">
            <a:extLst>
              <a:ext uri="{FF2B5EF4-FFF2-40B4-BE49-F238E27FC236}">
                <a16:creationId xmlns:a16="http://schemas.microsoft.com/office/drawing/2014/main" id="{3814DFCC-D394-4B51-9A3B-6F7C2B1D7F41}"/>
              </a:ext>
            </a:extLst>
          </p:cNvPr>
          <p:cNvSpPr/>
          <p:nvPr/>
        </p:nvSpPr>
        <p:spPr>
          <a:xfrm>
            <a:off x="137466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0" name="Rectangle 2349">
            <a:extLst>
              <a:ext uri="{FF2B5EF4-FFF2-40B4-BE49-F238E27FC236}">
                <a16:creationId xmlns:a16="http://schemas.microsoft.com/office/drawing/2014/main" id="{8A7547DC-2B92-44F7-8258-A4D34FE8C7FC}"/>
              </a:ext>
            </a:extLst>
          </p:cNvPr>
          <p:cNvSpPr/>
          <p:nvPr/>
        </p:nvSpPr>
        <p:spPr>
          <a:xfrm>
            <a:off x="211227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1" name="Rectangle 2350">
            <a:extLst>
              <a:ext uri="{FF2B5EF4-FFF2-40B4-BE49-F238E27FC236}">
                <a16:creationId xmlns:a16="http://schemas.microsoft.com/office/drawing/2014/main" id="{64E64492-DA85-4B1E-AF81-3C146C82658F}"/>
              </a:ext>
            </a:extLst>
          </p:cNvPr>
          <p:cNvSpPr/>
          <p:nvPr/>
        </p:nvSpPr>
        <p:spPr>
          <a:xfrm>
            <a:off x="248108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2" name="Rectangle 2351">
            <a:extLst>
              <a:ext uri="{FF2B5EF4-FFF2-40B4-BE49-F238E27FC236}">
                <a16:creationId xmlns:a16="http://schemas.microsoft.com/office/drawing/2014/main" id="{3116F9C5-516A-48CF-81DB-115A23D355F0}"/>
              </a:ext>
            </a:extLst>
          </p:cNvPr>
          <p:cNvSpPr/>
          <p:nvPr/>
        </p:nvSpPr>
        <p:spPr>
          <a:xfrm>
            <a:off x="1005855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3" name="Rectangle 2352">
            <a:extLst>
              <a:ext uri="{FF2B5EF4-FFF2-40B4-BE49-F238E27FC236}">
                <a16:creationId xmlns:a16="http://schemas.microsoft.com/office/drawing/2014/main" id="{516E80AC-C400-457E-B03D-C3677A647775}"/>
              </a:ext>
            </a:extLst>
          </p:cNvPr>
          <p:cNvSpPr/>
          <p:nvPr/>
        </p:nvSpPr>
        <p:spPr>
          <a:xfrm>
            <a:off x="1374664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4" name="Rectangle 2353">
            <a:extLst>
              <a:ext uri="{FF2B5EF4-FFF2-40B4-BE49-F238E27FC236}">
                <a16:creationId xmlns:a16="http://schemas.microsoft.com/office/drawing/2014/main" id="{C7C3B082-61B1-479E-A0FC-31A26703932B}"/>
              </a:ext>
            </a:extLst>
          </p:cNvPr>
          <p:cNvSpPr/>
          <p:nvPr/>
        </p:nvSpPr>
        <p:spPr>
          <a:xfrm>
            <a:off x="452637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5" name="Rectangle 2354">
            <a:extLst>
              <a:ext uri="{FF2B5EF4-FFF2-40B4-BE49-F238E27FC236}">
                <a16:creationId xmlns:a16="http://schemas.microsoft.com/office/drawing/2014/main" id="{FF3AFDA6-A071-48C2-8E7B-628DB0C93E1C}"/>
              </a:ext>
            </a:extLst>
          </p:cNvPr>
          <p:cNvSpPr/>
          <p:nvPr/>
        </p:nvSpPr>
        <p:spPr>
          <a:xfrm>
            <a:off x="6370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6" name="Rectangle 2355">
            <a:extLst>
              <a:ext uri="{FF2B5EF4-FFF2-40B4-BE49-F238E27FC236}">
                <a16:creationId xmlns:a16="http://schemas.microsoft.com/office/drawing/2014/main" id="{5A213743-9974-490B-A13D-A4D0800CB6B5}"/>
              </a:ext>
            </a:extLst>
          </p:cNvPr>
          <p:cNvSpPr/>
          <p:nvPr/>
        </p:nvSpPr>
        <p:spPr>
          <a:xfrm>
            <a:off x="54483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7" name="Rectangle 2356">
            <a:extLst>
              <a:ext uri="{FF2B5EF4-FFF2-40B4-BE49-F238E27FC236}">
                <a16:creationId xmlns:a16="http://schemas.microsoft.com/office/drawing/2014/main" id="{3B901544-5A70-472E-975D-E877AD02FE3E}"/>
              </a:ext>
            </a:extLst>
          </p:cNvPr>
          <p:cNvSpPr/>
          <p:nvPr/>
        </p:nvSpPr>
        <p:spPr>
          <a:xfrm>
            <a:off x="91365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8" name="Rectangle 2357">
            <a:extLst>
              <a:ext uri="{FF2B5EF4-FFF2-40B4-BE49-F238E27FC236}">
                <a16:creationId xmlns:a16="http://schemas.microsoft.com/office/drawing/2014/main" id="{B6B4C179-8FA2-437E-A330-D6C79A143E28}"/>
              </a:ext>
            </a:extLst>
          </p:cNvPr>
          <p:cNvSpPr/>
          <p:nvPr/>
        </p:nvSpPr>
        <p:spPr>
          <a:xfrm>
            <a:off x="1005851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9" name="Rectangle 2358">
            <a:extLst>
              <a:ext uri="{FF2B5EF4-FFF2-40B4-BE49-F238E27FC236}">
                <a16:creationId xmlns:a16="http://schemas.microsoft.com/office/drawing/2014/main" id="{408060E8-8861-4554-AE5E-88B4761C9229}"/>
              </a:ext>
            </a:extLst>
          </p:cNvPr>
          <p:cNvSpPr/>
          <p:nvPr/>
        </p:nvSpPr>
        <p:spPr>
          <a:xfrm>
            <a:off x="1374662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0" name="Rectangle 2359">
            <a:extLst>
              <a:ext uri="{FF2B5EF4-FFF2-40B4-BE49-F238E27FC236}">
                <a16:creationId xmlns:a16="http://schemas.microsoft.com/office/drawing/2014/main" id="{D58DD419-E02D-4F3B-946B-3BDF208AE064}"/>
              </a:ext>
            </a:extLst>
          </p:cNvPr>
          <p:cNvSpPr/>
          <p:nvPr/>
        </p:nvSpPr>
        <p:spPr>
          <a:xfrm>
            <a:off x="72924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1" name="Rectangle 2360">
            <a:extLst>
              <a:ext uri="{FF2B5EF4-FFF2-40B4-BE49-F238E27FC236}">
                <a16:creationId xmlns:a16="http://schemas.microsoft.com/office/drawing/2014/main" id="{CD7CCBF7-F3A7-4DF5-9662-DCF121FF4294}"/>
              </a:ext>
            </a:extLst>
          </p:cNvPr>
          <p:cNvSpPr/>
          <p:nvPr/>
        </p:nvSpPr>
        <p:spPr>
          <a:xfrm>
            <a:off x="6370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2" name="Rectangle 2361">
            <a:extLst>
              <a:ext uri="{FF2B5EF4-FFF2-40B4-BE49-F238E27FC236}">
                <a16:creationId xmlns:a16="http://schemas.microsoft.com/office/drawing/2014/main" id="{37D15E46-B79B-4F22-A51F-7478F13D7E15}"/>
              </a:ext>
            </a:extLst>
          </p:cNvPr>
          <p:cNvSpPr/>
          <p:nvPr/>
        </p:nvSpPr>
        <p:spPr>
          <a:xfrm>
            <a:off x="128246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3" name="Rectangle 2362">
            <a:extLst>
              <a:ext uri="{FF2B5EF4-FFF2-40B4-BE49-F238E27FC236}">
                <a16:creationId xmlns:a16="http://schemas.microsoft.com/office/drawing/2014/main" id="{FD4EE8A3-B52D-4851-867A-13060B80D652}"/>
              </a:ext>
            </a:extLst>
          </p:cNvPr>
          <p:cNvSpPr/>
          <p:nvPr/>
        </p:nvSpPr>
        <p:spPr>
          <a:xfrm>
            <a:off x="1374659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4" name="Rectangle 2363">
            <a:extLst>
              <a:ext uri="{FF2B5EF4-FFF2-40B4-BE49-F238E27FC236}">
                <a16:creationId xmlns:a16="http://schemas.microsoft.com/office/drawing/2014/main" id="{1E994771-4882-4E89-938F-F47DD26E7104}"/>
              </a:ext>
            </a:extLst>
          </p:cNvPr>
          <p:cNvSpPr/>
          <p:nvPr/>
        </p:nvSpPr>
        <p:spPr>
          <a:xfrm>
            <a:off x="729244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5" name="Rectangle 2364">
            <a:extLst>
              <a:ext uri="{FF2B5EF4-FFF2-40B4-BE49-F238E27FC236}">
                <a16:creationId xmlns:a16="http://schemas.microsoft.com/office/drawing/2014/main" id="{8DD7D2E0-8E49-465A-9E6C-3FD0D75C16BB}"/>
              </a:ext>
            </a:extLst>
          </p:cNvPr>
          <p:cNvSpPr/>
          <p:nvPr/>
        </p:nvSpPr>
        <p:spPr>
          <a:xfrm>
            <a:off x="1098057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6" name="Rectangle 2365">
            <a:extLst>
              <a:ext uri="{FF2B5EF4-FFF2-40B4-BE49-F238E27FC236}">
                <a16:creationId xmlns:a16="http://schemas.microsoft.com/office/drawing/2014/main" id="{81A60242-18B6-4B39-9F6E-FA3BEC53DD26}"/>
              </a:ext>
            </a:extLst>
          </p:cNvPr>
          <p:cNvSpPr/>
          <p:nvPr/>
        </p:nvSpPr>
        <p:spPr>
          <a:xfrm>
            <a:off x="165126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7" name="Rectangle 2366">
            <a:extLst>
              <a:ext uri="{FF2B5EF4-FFF2-40B4-BE49-F238E27FC236}">
                <a16:creationId xmlns:a16="http://schemas.microsoft.com/office/drawing/2014/main" id="{1B5C2478-0CC3-4742-9087-5BAEECF16F5C}"/>
              </a:ext>
            </a:extLst>
          </p:cNvPr>
          <p:cNvSpPr/>
          <p:nvPr/>
        </p:nvSpPr>
        <p:spPr>
          <a:xfrm>
            <a:off x="155906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8" name="Rectangle 2367">
            <a:extLst>
              <a:ext uri="{FF2B5EF4-FFF2-40B4-BE49-F238E27FC236}">
                <a16:creationId xmlns:a16="http://schemas.microsoft.com/office/drawing/2014/main" id="{75E5F6F1-8052-4931-8457-3FEB87356349}"/>
              </a:ext>
            </a:extLst>
          </p:cNvPr>
          <p:cNvSpPr/>
          <p:nvPr/>
        </p:nvSpPr>
        <p:spPr>
          <a:xfrm>
            <a:off x="1466864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9" name="Rectangle 2368">
            <a:extLst>
              <a:ext uri="{FF2B5EF4-FFF2-40B4-BE49-F238E27FC236}">
                <a16:creationId xmlns:a16="http://schemas.microsoft.com/office/drawing/2014/main" id="{02F6B67F-C19D-403B-B193-5BD4EBF9A498}"/>
              </a:ext>
            </a:extLst>
          </p:cNvPr>
          <p:cNvSpPr/>
          <p:nvPr/>
        </p:nvSpPr>
        <p:spPr>
          <a:xfrm>
            <a:off x="1559066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0" name="Rectangle 2369">
            <a:extLst>
              <a:ext uri="{FF2B5EF4-FFF2-40B4-BE49-F238E27FC236}">
                <a16:creationId xmlns:a16="http://schemas.microsoft.com/office/drawing/2014/main" id="{DB8DB78D-E8AE-4669-A13F-4B2FF2C9217D}"/>
              </a:ext>
            </a:extLst>
          </p:cNvPr>
          <p:cNvSpPr/>
          <p:nvPr/>
        </p:nvSpPr>
        <p:spPr>
          <a:xfrm>
            <a:off x="16512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1" name="Rectangle 2370">
            <a:extLst>
              <a:ext uri="{FF2B5EF4-FFF2-40B4-BE49-F238E27FC236}">
                <a16:creationId xmlns:a16="http://schemas.microsoft.com/office/drawing/2014/main" id="{51642F13-8757-4F23-AD0A-8A15E9C52DBF}"/>
              </a:ext>
            </a:extLst>
          </p:cNvPr>
          <p:cNvSpPr/>
          <p:nvPr/>
        </p:nvSpPr>
        <p:spPr>
          <a:xfrm>
            <a:off x="202007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2" name="Rectangle 2371">
            <a:extLst>
              <a:ext uri="{FF2B5EF4-FFF2-40B4-BE49-F238E27FC236}">
                <a16:creationId xmlns:a16="http://schemas.microsoft.com/office/drawing/2014/main" id="{2F859DD3-80BC-461D-81FC-266461463FC4}"/>
              </a:ext>
            </a:extLst>
          </p:cNvPr>
          <p:cNvSpPr/>
          <p:nvPr/>
        </p:nvSpPr>
        <p:spPr>
          <a:xfrm rot="10800000">
            <a:off x="229667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3" name="Rectangle 2372">
            <a:extLst>
              <a:ext uri="{FF2B5EF4-FFF2-40B4-BE49-F238E27FC236}">
                <a16:creationId xmlns:a16="http://schemas.microsoft.com/office/drawing/2014/main" id="{AFE4E0D0-BB1F-4716-A82B-084F3B8DB1BF}"/>
              </a:ext>
            </a:extLst>
          </p:cNvPr>
          <p:cNvSpPr/>
          <p:nvPr/>
        </p:nvSpPr>
        <p:spPr>
          <a:xfrm rot="10800000">
            <a:off x="192787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4" name="Rectangle 2373">
            <a:extLst>
              <a:ext uri="{FF2B5EF4-FFF2-40B4-BE49-F238E27FC236}">
                <a16:creationId xmlns:a16="http://schemas.microsoft.com/office/drawing/2014/main" id="{EDB689AD-4D0E-44DB-B9A6-19EC9C1AFE97}"/>
              </a:ext>
            </a:extLst>
          </p:cNvPr>
          <p:cNvSpPr/>
          <p:nvPr/>
        </p:nvSpPr>
        <p:spPr>
          <a:xfrm>
            <a:off x="544843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5" name="Rectangle 2374">
            <a:extLst>
              <a:ext uri="{FF2B5EF4-FFF2-40B4-BE49-F238E27FC236}">
                <a16:creationId xmlns:a16="http://schemas.microsoft.com/office/drawing/2014/main" id="{50E3B400-8A1B-4D6D-8C22-26F38E461D7C}"/>
              </a:ext>
            </a:extLst>
          </p:cNvPr>
          <p:cNvSpPr/>
          <p:nvPr/>
        </p:nvSpPr>
        <p:spPr>
          <a:xfrm>
            <a:off x="183567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6" name="Rectangle 2375">
            <a:extLst>
              <a:ext uri="{FF2B5EF4-FFF2-40B4-BE49-F238E27FC236}">
                <a16:creationId xmlns:a16="http://schemas.microsoft.com/office/drawing/2014/main" id="{E5CE34CE-CBCF-4C3C-A9C9-F817A10722B8}"/>
              </a:ext>
            </a:extLst>
          </p:cNvPr>
          <p:cNvSpPr/>
          <p:nvPr/>
        </p:nvSpPr>
        <p:spPr>
          <a:xfrm rot="10800000">
            <a:off x="137465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7" name="Rectangle 2376">
            <a:extLst>
              <a:ext uri="{FF2B5EF4-FFF2-40B4-BE49-F238E27FC236}">
                <a16:creationId xmlns:a16="http://schemas.microsoft.com/office/drawing/2014/main" id="{7F44C146-0528-4437-B8D5-E7B87E7F56B5}"/>
              </a:ext>
            </a:extLst>
          </p:cNvPr>
          <p:cNvSpPr/>
          <p:nvPr/>
        </p:nvSpPr>
        <p:spPr>
          <a:xfrm rot="10800000">
            <a:off x="146686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8" name="Rectangle 2377">
            <a:extLst>
              <a:ext uri="{FF2B5EF4-FFF2-40B4-BE49-F238E27FC236}">
                <a16:creationId xmlns:a16="http://schemas.microsoft.com/office/drawing/2014/main" id="{7E98D6B0-891F-4FF1-8A0C-6788BF7EBF76}"/>
              </a:ext>
            </a:extLst>
          </p:cNvPr>
          <p:cNvSpPr/>
          <p:nvPr/>
        </p:nvSpPr>
        <p:spPr>
          <a:xfrm rot="10800000">
            <a:off x="1651269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9" name="Rectangle 2378">
            <a:extLst>
              <a:ext uri="{FF2B5EF4-FFF2-40B4-BE49-F238E27FC236}">
                <a16:creationId xmlns:a16="http://schemas.microsoft.com/office/drawing/2014/main" id="{3E6FD6EF-5791-4B34-B73E-F1C650A18F53}"/>
              </a:ext>
            </a:extLst>
          </p:cNvPr>
          <p:cNvSpPr/>
          <p:nvPr/>
        </p:nvSpPr>
        <p:spPr>
          <a:xfrm rot="10800000">
            <a:off x="1651269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0" name="Rectangle 2379">
            <a:extLst>
              <a:ext uri="{FF2B5EF4-FFF2-40B4-BE49-F238E27FC236}">
                <a16:creationId xmlns:a16="http://schemas.microsoft.com/office/drawing/2014/main" id="{FB6BBB5B-FDB5-42A5-8DAA-A34D934AC42D}"/>
              </a:ext>
            </a:extLst>
          </p:cNvPr>
          <p:cNvSpPr/>
          <p:nvPr/>
        </p:nvSpPr>
        <p:spPr>
          <a:xfrm rot="10800000">
            <a:off x="1374656" y="58643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1" name="Rectangle 2380">
            <a:extLst>
              <a:ext uri="{FF2B5EF4-FFF2-40B4-BE49-F238E27FC236}">
                <a16:creationId xmlns:a16="http://schemas.microsoft.com/office/drawing/2014/main" id="{964D5711-7568-4684-A9CA-9979B05846CC}"/>
              </a:ext>
            </a:extLst>
          </p:cNvPr>
          <p:cNvSpPr/>
          <p:nvPr/>
        </p:nvSpPr>
        <p:spPr>
          <a:xfrm rot="10800000">
            <a:off x="1651269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2" name="Rectangle 2381">
            <a:extLst>
              <a:ext uri="{FF2B5EF4-FFF2-40B4-BE49-F238E27FC236}">
                <a16:creationId xmlns:a16="http://schemas.microsoft.com/office/drawing/2014/main" id="{6FED85A7-BBAF-4B82-B714-BA93DB0A8354}"/>
              </a:ext>
            </a:extLst>
          </p:cNvPr>
          <p:cNvSpPr/>
          <p:nvPr/>
        </p:nvSpPr>
        <p:spPr>
          <a:xfrm rot="10800000">
            <a:off x="174346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3" name="Rectangle 2382">
            <a:extLst>
              <a:ext uri="{FF2B5EF4-FFF2-40B4-BE49-F238E27FC236}">
                <a16:creationId xmlns:a16="http://schemas.microsoft.com/office/drawing/2014/main" id="{2C34AFC2-2347-44B9-AC3F-02AC5E86A340}"/>
              </a:ext>
            </a:extLst>
          </p:cNvPr>
          <p:cNvSpPr/>
          <p:nvPr/>
        </p:nvSpPr>
        <p:spPr>
          <a:xfrm rot="10800000">
            <a:off x="1651269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4" name="Rectangle 2383">
            <a:extLst>
              <a:ext uri="{FF2B5EF4-FFF2-40B4-BE49-F238E27FC236}">
                <a16:creationId xmlns:a16="http://schemas.microsoft.com/office/drawing/2014/main" id="{61C2C76E-6474-405F-A18E-877E103B5AED}"/>
              </a:ext>
            </a:extLst>
          </p:cNvPr>
          <p:cNvSpPr/>
          <p:nvPr/>
        </p:nvSpPr>
        <p:spPr>
          <a:xfrm rot="10800000">
            <a:off x="146686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5" name="Rectangle 2384">
            <a:extLst>
              <a:ext uri="{FF2B5EF4-FFF2-40B4-BE49-F238E27FC236}">
                <a16:creationId xmlns:a16="http://schemas.microsoft.com/office/drawing/2014/main" id="{605B2DCE-3217-492C-85AD-1696CC9E5DE6}"/>
              </a:ext>
            </a:extLst>
          </p:cNvPr>
          <p:cNvSpPr/>
          <p:nvPr/>
        </p:nvSpPr>
        <p:spPr>
          <a:xfrm rot="10800000">
            <a:off x="1559063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6" name="Rectangle 2385">
            <a:extLst>
              <a:ext uri="{FF2B5EF4-FFF2-40B4-BE49-F238E27FC236}">
                <a16:creationId xmlns:a16="http://schemas.microsoft.com/office/drawing/2014/main" id="{3B998942-6B7F-45F2-8EE9-C52A10C8EAA7}"/>
              </a:ext>
            </a:extLst>
          </p:cNvPr>
          <p:cNvSpPr/>
          <p:nvPr/>
        </p:nvSpPr>
        <p:spPr>
          <a:xfrm rot="10800000">
            <a:off x="238888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7" name="Rectangle 2386">
            <a:extLst>
              <a:ext uri="{FF2B5EF4-FFF2-40B4-BE49-F238E27FC236}">
                <a16:creationId xmlns:a16="http://schemas.microsoft.com/office/drawing/2014/main" id="{96133914-5682-4838-8D04-C3ADD7E9B1B4}"/>
              </a:ext>
            </a:extLst>
          </p:cNvPr>
          <p:cNvSpPr/>
          <p:nvPr/>
        </p:nvSpPr>
        <p:spPr>
          <a:xfrm rot="10800000">
            <a:off x="2296676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8" name="Rectangle 2387">
            <a:extLst>
              <a:ext uri="{FF2B5EF4-FFF2-40B4-BE49-F238E27FC236}">
                <a16:creationId xmlns:a16="http://schemas.microsoft.com/office/drawing/2014/main" id="{0B23B771-ABE6-49A5-AB54-B22C1A33ED80}"/>
              </a:ext>
            </a:extLst>
          </p:cNvPr>
          <p:cNvSpPr/>
          <p:nvPr/>
        </p:nvSpPr>
        <p:spPr>
          <a:xfrm>
            <a:off x="321870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9" name="Rectangle 2388">
            <a:extLst>
              <a:ext uri="{FF2B5EF4-FFF2-40B4-BE49-F238E27FC236}">
                <a16:creationId xmlns:a16="http://schemas.microsoft.com/office/drawing/2014/main" id="{DE86E3D2-661E-4AC7-B658-2198D5692775}"/>
              </a:ext>
            </a:extLst>
          </p:cNvPr>
          <p:cNvSpPr/>
          <p:nvPr/>
        </p:nvSpPr>
        <p:spPr>
          <a:xfrm>
            <a:off x="358751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0" name="Rectangle 2389">
            <a:extLst>
              <a:ext uri="{FF2B5EF4-FFF2-40B4-BE49-F238E27FC236}">
                <a16:creationId xmlns:a16="http://schemas.microsoft.com/office/drawing/2014/main" id="{62F489C9-8F45-4A15-BA2E-57A4FE67BE1E}"/>
              </a:ext>
            </a:extLst>
          </p:cNvPr>
          <p:cNvSpPr/>
          <p:nvPr/>
        </p:nvSpPr>
        <p:spPr>
          <a:xfrm>
            <a:off x="4140732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1" name="Rectangle 2390">
            <a:extLst>
              <a:ext uri="{FF2B5EF4-FFF2-40B4-BE49-F238E27FC236}">
                <a16:creationId xmlns:a16="http://schemas.microsoft.com/office/drawing/2014/main" id="{AB4C2605-1395-466C-8A9E-2DDB5BD0FB4E}"/>
              </a:ext>
            </a:extLst>
          </p:cNvPr>
          <p:cNvSpPr/>
          <p:nvPr/>
        </p:nvSpPr>
        <p:spPr>
          <a:xfrm>
            <a:off x="450953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2" name="Rectangle 2391">
            <a:extLst>
              <a:ext uri="{FF2B5EF4-FFF2-40B4-BE49-F238E27FC236}">
                <a16:creationId xmlns:a16="http://schemas.microsoft.com/office/drawing/2014/main" id="{1778A386-CA18-4A4B-B32A-42CF9F2087C8}"/>
              </a:ext>
            </a:extLst>
          </p:cNvPr>
          <p:cNvSpPr/>
          <p:nvPr/>
        </p:nvSpPr>
        <p:spPr>
          <a:xfrm>
            <a:off x="469394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3" name="Rectangle 2392">
            <a:extLst>
              <a:ext uri="{FF2B5EF4-FFF2-40B4-BE49-F238E27FC236}">
                <a16:creationId xmlns:a16="http://schemas.microsoft.com/office/drawing/2014/main" id="{B66DF9F1-535D-4275-8502-31E3D3DC716D}"/>
              </a:ext>
            </a:extLst>
          </p:cNvPr>
          <p:cNvSpPr/>
          <p:nvPr/>
        </p:nvSpPr>
        <p:spPr>
          <a:xfrm>
            <a:off x="58003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4" name="Rectangle 2393">
            <a:extLst>
              <a:ext uri="{FF2B5EF4-FFF2-40B4-BE49-F238E27FC236}">
                <a16:creationId xmlns:a16="http://schemas.microsoft.com/office/drawing/2014/main" id="{074280AB-D662-4FB7-8101-DA1BAA9FC1CC}"/>
              </a:ext>
            </a:extLst>
          </p:cNvPr>
          <p:cNvSpPr/>
          <p:nvPr/>
        </p:nvSpPr>
        <p:spPr>
          <a:xfrm>
            <a:off x="5615960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5" name="Rectangle 2394">
            <a:extLst>
              <a:ext uri="{FF2B5EF4-FFF2-40B4-BE49-F238E27FC236}">
                <a16:creationId xmlns:a16="http://schemas.microsoft.com/office/drawing/2014/main" id="{E827D1F3-84B5-4F9D-ACA3-F661ECBE4BFF}"/>
              </a:ext>
            </a:extLst>
          </p:cNvPr>
          <p:cNvSpPr/>
          <p:nvPr/>
        </p:nvSpPr>
        <p:spPr>
          <a:xfrm>
            <a:off x="303430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6" name="Rectangle 2395">
            <a:extLst>
              <a:ext uri="{FF2B5EF4-FFF2-40B4-BE49-F238E27FC236}">
                <a16:creationId xmlns:a16="http://schemas.microsoft.com/office/drawing/2014/main" id="{E405DB8D-7329-45B5-876D-0746FCFF5064}"/>
              </a:ext>
            </a:extLst>
          </p:cNvPr>
          <p:cNvSpPr/>
          <p:nvPr/>
        </p:nvSpPr>
        <p:spPr>
          <a:xfrm>
            <a:off x="5984767" y="3651504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7" name="Rectangle 2396">
            <a:extLst>
              <a:ext uri="{FF2B5EF4-FFF2-40B4-BE49-F238E27FC236}">
                <a16:creationId xmlns:a16="http://schemas.microsoft.com/office/drawing/2014/main" id="{E422738E-F2D1-4BF8-9F15-7E8827A697F7}"/>
              </a:ext>
            </a:extLst>
          </p:cNvPr>
          <p:cNvSpPr/>
          <p:nvPr/>
        </p:nvSpPr>
        <p:spPr>
          <a:xfrm rot="10800000">
            <a:off x="561596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8" name="Rectangle 2397">
            <a:extLst>
              <a:ext uri="{FF2B5EF4-FFF2-40B4-BE49-F238E27FC236}">
                <a16:creationId xmlns:a16="http://schemas.microsoft.com/office/drawing/2014/main" id="{460456FA-044C-4FC6-9509-05BC634EF499}"/>
              </a:ext>
            </a:extLst>
          </p:cNvPr>
          <p:cNvSpPr/>
          <p:nvPr/>
        </p:nvSpPr>
        <p:spPr>
          <a:xfrm rot="10800000">
            <a:off x="5247158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9" name="Rectangle 2398">
            <a:extLst>
              <a:ext uri="{FF2B5EF4-FFF2-40B4-BE49-F238E27FC236}">
                <a16:creationId xmlns:a16="http://schemas.microsoft.com/office/drawing/2014/main" id="{B1106579-D574-4CFC-9271-8E4D63A75CCC}"/>
              </a:ext>
            </a:extLst>
          </p:cNvPr>
          <p:cNvSpPr/>
          <p:nvPr/>
        </p:nvSpPr>
        <p:spPr>
          <a:xfrm rot="10800000">
            <a:off x="506275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0" name="Rectangle 2399">
            <a:extLst>
              <a:ext uri="{FF2B5EF4-FFF2-40B4-BE49-F238E27FC236}">
                <a16:creationId xmlns:a16="http://schemas.microsoft.com/office/drawing/2014/main" id="{B6D98614-A5D7-4C93-A8FA-766A0296A276}"/>
              </a:ext>
            </a:extLst>
          </p:cNvPr>
          <p:cNvSpPr/>
          <p:nvPr/>
        </p:nvSpPr>
        <p:spPr>
          <a:xfrm rot="10800000">
            <a:off x="4878350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1" name="Rectangle 2400">
            <a:extLst>
              <a:ext uri="{FF2B5EF4-FFF2-40B4-BE49-F238E27FC236}">
                <a16:creationId xmlns:a16="http://schemas.microsoft.com/office/drawing/2014/main" id="{DC8B3591-55B1-4AAE-97E4-601DE026AFF4}"/>
              </a:ext>
            </a:extLst>
          </p:cNvPr>
          <p:cNvSpPr/>
          <p:nvPr/>
        </p:nvSpPr>
        <p:spPr>
          <a:xfrm rot="10800000">
            <a:off x="4325138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2" name="Rectangle 2401">
            <a:extLst>
              <a:ext uri="{FF2B5EF4-FFF2-40B4-BE49-F238E27FC236}">
                <a16:creationId xmlns:a16="http://schemas.microsoft.com/office/drawing/2014/main" id="{056B3D84-2D80-4231-9EAB-F910628283BC}"/>
              </a:ext>
            </a:extLst>
          </p:cNvPr>
          <p:cNvSpPr/>
          <p:nvPr/>
        </p:nvSpPr>
        <p:spPr>
          <a:xfrm rot="10800000">
            <a:off x="358751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3" name="Rectangle 2402">
            <a:extLst>
              <a:ext uri="{FF2B5EF4-FFF2-40B4-BE49-F238E27FC236}">
                <a16:creationId xmlns:a16="http://schemas.microsoft.com/office/drawing/2014/main" id="{A80996C5-59D1-4237-9BF4-CAD7F04CA1C6}"/>
              </a:ext>
            </a:extLst>
          </p:cNvPr>
          <p:cNvSpPr/>
          <p:nvPr/>
        </p:nvSpPr>
        <p:spPr>
          <a:xfrm rot="10800000">
            <a:off x="340310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4" name="Rectangle 2403">
            <a:extLst>
              <a:ext uri="{FF2B5EF4-FFF2-40B4-BE49-F238E27FC236}">
                <a16:creationId xmlns:a16="http://schemas.microsoft.com/office/drawing/2014/main" id="{9A746190-6431-4A60-8E78-9B10646DEDB3}"/>
              </a:ext>
            </a:extLst>
          </p:cNvPr>
          <p:cNvSpPr/>
          <p:nvPr/>
        </p:nvSpPr>
        <p:spPr>
          <a:xfrm rot="10800000">
            <a:off x="303429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5" name="Rectangle 2404">
            <a:extLst>
              <a:ext uri="{FF2B5EF4-FFF2-40B4-BE49-F238E27FC236}">
                <a16:creationId xmlns:a16="http://schemas.microsoft.com/office/drawing/2014/main" id="{F6816E16-1057-4D3E-BE23-A3CDB1A6451A}"/>
              </a:ext>
            </a:extLst>
          </p:cNvPr>
          <p:cNvSpPr/>
          <p:nvPr/>
        </p:nvSpPr>
        <p:spPr>
          <a:xfrm rot="10800000">
            <a:off x="5984771" y="6233160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6" name="Rectangle 2405">
            <a:extLst>
              <a:ext uri="{FF2B5EF4-FFF2-40B4-BE49-F238E27FC236}">
                <a16:creationId xmlns:a16="http://schemas.microsoft.com/office/drawing/2014/main" id="{532B4B8A-776D-400D-A5F0-94308420CE08}"/>
              </a:ext>
            </a:extLst>
          </p:cNvPr>
          <p:cNvSpPr/>
          <p:nvPr/>
        </p:nvSpPr>
        <p:spPr>
          <a:xfrm>
            <a:off x="3310910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7" name="Rectangle 2406">
            <a:extLst>
              <a:ext uri="{FF2B5EF4-FFF2-40B4-BE49-F238E27FC236}">
                <a16:creationId xmlns:a16="http://schemas.microsoft.com/office/drawing/2014/main" id="{EDC4806E-C7BA-41DF-8C1E-29B2DFADA7AF}"/>
              </a:ext>
            </a:extLst>
          </p:cNvPr>
          <p:cNvSpPr/>
          <p:nvPr/>
        </p:nvSpPr>
        <p:spPr>
          <a:xfrm>
            <a:off x="3679719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8" name="Rectangle 2407">
            <a:extLst>
              <a:ext uri="{FF2B5EF4-FFF2-40B4-BE49-F238E27FC236}">
                <a16:creationId xmlns:a16="http://schemas.microsoft.com/office/drawing/2014/main" id="{862A7340-34FF-46F6-B1E5-D0B427848130}"/>
              </a:ext>
            </a:extLst>
          </p:cNvPr>
          <p:cNvSpPr/>
          <p:nvPr/>
        </p:nvSpPr>
        <p:spPr>
          <a:xfrm>
            <a:off x="3218709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9" name="Rectangle 2408">
            <a:extLst>
              <a:ext uri="{FF2B5EF4-FFF2-40B4-BE49-F238E27FC236}">
                <a16:creationId xmlns:a16="http://schemas.microsoft.com/office/drawing/2014/main" id="{A841F6D5-B74C-4165-AF9B-C4EED73952F0}"/>
              </a:ext>
            </a:extLst>
          </p:cNvPr>
          <p:cNvSpPr/>
          <p:nvPr/>
        </p:nvSpPr>
        <p:spPr>
          <a:xfrm>
            <a:off x="4417342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0" name="Rectangle 2409">
            <a:extLst>
              <a:ext uri="{FF2B5EF4-FFF2-40B4-BE49-F238E27FC236}">
                <a16:creationId xmlns:a16="http://schemas.microsoft.com/office/drawing/2014/main" id="{374D5A60-B9E3-479A-A6A8-04DDEF15CA29}"/>
              </a:ext>
            </a:extLst>
          </p:cNvPr>
          <p:cNvSpPr/>
          <p:nvPr/>
        </p:nvSpPr>
        <p:spPr>
          <a:xfrm>
            <a:off x="4232938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1" name="Rectangle 2410">
            <a:extLst>
              <a:ext uri="{FF2B5EF4-FFF2-40B4-BE49-F238E27FC236}">
                <a16:creationId xmlns:a16="http://schemas.microsoft.com/office/drawing/2014/main" id="{D1AF940F-9C11-4BC8-B614-9C9BDA2424B9}"/>
              </a:ext>
            </a:extLst>
          </p:cNvPr>
          <p:cNvSpPr/>
          <p:nvPr/>
        </p:nvSpPr>
        <p:spPr>
          <a:xfrm>
            <a:off x="377192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2" name="Rectangle 2411">
            <a:extLst>
              <a:ext uri="{FF2B5EF4-FFF2-40B4-BE49-F238E27FC236}">
                <a16:creationId xmlns:a16="http://schemas.microsoft.com/office/drawing/2014/main" id="{D1B6EC02-29C1-41D1-AEC7-4DE54F1D0E4D}"/>
              </a:ext>
            </a:extLst>
          </p:cNvPr>
          <p:cNvSpPr/>
          <p:nvPr/>
        </p:nvSpPr>
        <p:spPr>
          <a:xfrm>
            <a:off x="414073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3" name="Rectangle 2412">
            <a:extLst>
              <a:ext uri="{FF2B5EF4-FFF2-40B4-BE49-F238E27FC236}">
                <a16:creationId xmlns:a16="http://schemas.microsoft.com/office/drawing/2014/main" id="{24652A02-2D8A-49C4-91D7-DD34C52F6BFB}"/>
              </a:ext>
            </a:extLst>
          </p:cNvPr>
          <p:cNvSpPr/>
          <p:nvPr/>
        </p:nvSpPr>
        <p:spPr>
          <a:xfrm>
            <a:off x="4786149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4" name="Rectangle 2413">
            <a:extLst>
              <a:ext uri="{FF2B5EF4-FFF2-40B4-BE49-F238E27FC236}">
                <a16:creationId xmlns:a16="http://schemas.microsoft.com/office/drawing/2014/main" id="{03A233C9-EF28-4FCF-9181-C16168AF0106}"/>
              </a:ext>
            </a:extLst>
          </p:cNvPr>
          <p:cNvSpPr/>
          <p:nvPr/>
        </p:nvSpPr>
        <p:spPr>
          <a:xfrm>
            <a:off x="515495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5" name="Rectangle 2414">
            <a:extLst>
              <a:ext uri="{FF2B5EF4-FFF2-40B4-BE49-F238E27FC236}">
                <a16:creationId xmlns:a16="http://schemas.microsoft.com/office/drawing/2014/main" id="{0A33445D-E5DD-49E2-AA71-EF260913C39F}"/>
              </a:ext>
            </a:extLst>
          </p:cNvPr>
          <p:cNvSpPr/>
          <p:nvPr/>
        </p:nvSpPr>
        <p:spPr>
          <a:xfrm>
            <a:off x="497055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6" name="Rectangle 2415">
            <a:extLst>
              <a:ext uri="{FF2B5EF4-FFF2-40B4-BE49-F238E27FC236}">
                <a16:creationId xmlns:a16="http://schemas.microsoft.com/office/drawing/2014/main" id="{052A3698-4CDE-4C3B-B932-8B97E080BF85}"/>
              </a:ext>
            </a:extLst>
          </p:cNvPr>
          <p:cNvSpPr/>
          <p:nvPr/>
        </p:nvSpPr>
        <p:spPr>
          <a:xfrm>
            <a:off x="4693947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7" name="Rectangle 2416">
            <a:extLst>
              <a:ext uri="{FF2B5EF4-FFF2-40B4-BE49-F238E27FC236}">
                <a16:creationId xmlns:a16="http://schemas.microsoft.com/office/drawing/2014/main" id="{CF33B16D-51CF-468C-8FAF-EC37B4126482}"/>
              </a:ext>
            </a:extLst>
          </p:cNvPr>
          <p:cNvSpPr/>
          <p:nvPr/>
        </p:nvSpPr>
        <p:spPr>
          <a:xfrm>
            <a:off x="5062755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8" name="Rectangle 2417">
            <a:extLst>
              <a:ext uri="{FF2B5EF4-FFF2-40B4-BE49-F238E27FC236}">
                <a16:creationId xmlns:a16="http://schemas.microsoft.com/office/drawing/2014/main" id="{15D470BD-242F-464F-B5CD-CD1D5CFDF65A}"/>
              </a:ext>
            </a:extLst>
          </p:cNvPr>
          <p:cNvSpPr/>
          <p:nvPr/>
        </p:nvSpPr>
        <p:spPr>
          <a:xfrm>
            <a:off x="4878351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9" name="Rectangle 2418">
            <a:extLst>
              <a:ext uri="{FF2B5EF4-FFF2-40B4-BE49-F238E27FC236}">
                <a16:creationId xmlns:a16="http://schemas.microsoft.com/office/drawing/2014/main" id="{5D4592FD-2A68-4A9E-8144-5ABBCF4A20D9}"/>
              </a:ext>
            </a:extLst>
          </p:cNvPr>
          <p:cNvSpPr/>
          <p:nvPr/>
        </p:nvSpPr>
        <p:spPr>
          <a:xfrm>
            <a:off x="552376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0" name="Rectangle 2419">
            <a:extLst>
              <a:ext uri="{FF2B5EF4-FFF2-40B4-BE49-F238E27FC236}">
                <a16:creationId xmlns:a16="http://schemas.microsoft.com/office/drawing/2014/main" id="{81F095F1-4808-4311-9FBC-C6C3CF44CADF}"/>
              </a:ext>
            </a:extLst>
          </p:cNvPr>
          <p:cNvSpPr/>
          <p:nvPr/>
        </p:nvSpPr>
        <p:spPr>
          <a:xfrm>
            <a:off x="524715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1" name="Rectangle 2420">
            <a:extLst>
              <a:ext uri="{FF2B5EF4-FFF2-40B4-BE49-F238E27FC236}">
                <a16:creationId xmlns:a16="http://schemas.microsoft.com/office/drawing/2014/main" id="{1E6B5CC8-636F-460F-978F-DEC1D5CEC543}"/>
              </a:ext>
            </a:extLst>
          </p:cNvPr>
          <p:cNvSpPr/>
          <p:nvPr/>
        </p:nvSpPr>
        <p:spPr>
          <a:xfrm>
            <a:off x="303430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2" name="Rectangle 2421">
            <a:extLst>
              <a:ext uri="{FF2B5EF4-FFF2-40B4-BE49-F238E27FC236}">
                <a16:creationId xmlns:a16="http://schemas.microsoft.com/office/drawing/2014/main" id="{34C4CFB3-1E12-4346-B2CF-25A9612F4A22}"/>
              </a:ext>
            </a:extLst>
          </p:cNvPr>
          <p:cNvSpPr/>
          <p:nvPr/>
        </p:nvSpPr>
        <p:spPr>
          <a:xfrm>
            <a:off x="5984771" y="4020313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3" name="Rectangle 2422">
            <a:extLst>
              <a:ext uri="{FF2B5EF4-FFF2-40B4-BE49-F238E27FC236}">
                <a16:creationId xmlns:a16="http://schemas.microsoft.com/office/drawing/2014/main" id="{497ED77C-C42B-453F-9416-AABEB62A9185}"/>
              </a:ext>
            </a:extLst>
          </p:cNvPr>
          <p:cNvSpPr/>
          <p:nvPr/>
        </p:nvSpPr>
        <p:spPr>
          <a:xfrm>
            <a:off x="6076973" y="4204717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4" name="Rectangle 2423">
            <a:extLst>
              <a:ext uri="{FF2B5EF4-FFF2-40B4-BE49-F238E27FC236}">
                <a16:creationId xmlns:a16="http://schemas.microsoft.com/office/drawing/2014/main" id="{3BACBB93-989C-4366-8CF5-4B96BCC425A0}"/>
              </a:ext>
            </a:extLst>
          </p:cNvPr>
          <p:cNvSpPr/>
          <p:nvPr/>
        </p:nvSpPr>
        <p:spPr>
          <a:xfrm>
            <a:off x="3126507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5" name="Rectangle 2424">
            <a:extLst>
              <a:ext uri="{FF2B5EF4-FFF2-40B4-BE49-F238E27FC236}">
                <a16:creationId xmlns:a16="http://schemas.microsoft.com/office/drawing/2014/main" id="{456EBF24-3024-4D4E-988E-DD35185D59BE}"/>
              </a:ext>
            </a:extLst>
          </p:cNvPr>
          <p:cNvSpPr/>
          <p:nvPr/>
        </p:nvSpPr>
        <p:spPr>
          <a:xfrm>
            <a:off x="358751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6" name="Rectangle 2425">
            <a:extLst>
              <a:ext uri="{FF2B5EF4-FFF2-40B4-BE49-F238E27FC236}">
                <a16:creationId xmlns:a16="http://schemas.microsoft.com/office/drawing/2014/main" id="{6E08018B-E118-44A1-A6C3-ECE443AE0790}"/>
              </a:ext>
            </a:extLst>
          </p:cNvPr>
          <p:cNvSpPr/>
          <p:nvPr/>
        </p:nvSpPr>
        <p:spPr>
          <a:xfrm>
            <a:off x="340311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7" name="Rectangle 2426">
            <a:extLst>
              <a:ext uri="{FF2B5EF4-FFF2-40B4-BE49-F238E27FC236}">
                <a16:creationId xmlns:a16="http://schemas.microsoft.com/office/drawing/2014/main" id="{3FB36F71-2A9C-4E19-8017-BF7E279F457B}"/>
              </a:ext>
            </a:extLst>
          </p:cNvPr>
          <p:cNvSpPr/>
          <p:nvPr/>
        </p:nvSpPr>
        <p:spPr>
          <a:xfrm>
            <a:off x="3864128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8" name="Rectangle 2427">
            <a:extLst>
              <a:ext uri="{FF2B5EF4-FFF2-40B4-BE49-F238E27FC236}">
                <a16:creationId xmlns:a16="http://schemas.microsoft.com/office/drawing/2014/main" id="{8BE03F5E-E177-4742-844E-BFC7A43877CE}"/>
              </a:ext>
            </a:extLst>
          </p:cNvPr>
          <p:cNvSpPr/>
          <p:nvPr/>
        </p:nvSpPr>
        <p:spPr>
          <a:xfrm>
            <a:off x="404853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9" name="Rectangle 2428">
            <a:extLst>
              <a:ext uri="{FF2B5EF4-FFF2-40B4-BE49-F238E27FC236}">
                <a16:creationId xmlns:a16="http://schemas.microsoft.com/office/drawing/2014/main" id="{969F84DF-5883-4928-8622-94503B37EE5D}"/>
              </a:ext>
            </a:extLst>
          </p:cNvPr>
          <p:cNvSpPr/>
          <p:nvPr/>
        </p:nvSpPr>
        <p:spPr>
          <a:xfrm>
            <a:off x="441734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0" name="Rectangle 2429">
            <a:extLst>
              <a:ext uri="{FF2B5EF4-FFF2-40B4-BE49-F238E27FC236}">
                <a16:creationId xmlns:a16="http://schemas.microsoft.com/office/drawing/2014/main" id="{6B256CFC-D820-40DF-874D-C8FCB233862D}"/>
              </a:ext>
            </a:extLst>
          </p:cNvPr>
          <p:cNvSpPr/>
          <p:nvPr/>
        </p:nvSpPr>
        <p:spPr>
          <a:xfrm>
            <a:off x="377192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1" name="Rectangle 2430">
            <a:extLst>
              <a:ext uri="{FF2B5EF4-FFF2-40B4-BE49-F238E27FC236}">
                <a16:creationId xmlns:a16="http://schemas.microsoft.com/office/drawing/2014/main" id="{F4B93C18-47ED-4F9B-8236-62747235879D}"/>
              </a:ext>
            </a:extLst>
          </p:cNvPr>
          <p:cNvSpPr/>
          <p:nvPr/>
        </p:nvSpPr>
        <p:spPr>
          <a:xfrm>
            <a:off x="4140734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2" name="Rectangle 2431">
            <a:extLst>
              <a:ext uri="{FF2B5EF4-FFF2-40B4-BE49-F238E27FC236}">
                <a16:creationId xmlns:a16="http://schemas.microsoft.com/office/drawing/2014/main" id="{EA4221C3-7CB7-4DE5-826B-25CA42850E7B}"/>
              </a:ext>
            </a:extLst>
          </p:cNvPr>
          <p:cNvSpPr/>
          <p:nvPr/>
        </p:nvSpPr>
        <p:spPr>
          <a:xfrm>
            <a:off x="4786148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3" name="Rectangle 2432">
            <a:extLst>
              <a:ext uri="{FF2B5EF4-FFF2-40B4-BE49-F238E27FC236}">
                <a16:creationId xmlns:a16="http://schemas.microsoft.com/office/drawing/2014/main" id="{A7C98C4D-405A-41C9-868E-A913B0A04297}"/>
              </a:ext>
            </a:extLst>
          </p:cNvPr>
          <p:cNvSpPr/>
          <p:nvPr/>
        </p:nvSpPr>
        <p:spPr>
          <a:xfrm>
            <a:off x="450954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4" name="Rectangle 2433">
            <a:extLst>
              <a:ext uri="{FF2B5EF4-FFF2-40B4-BE49-F238E27FC236}">
                <a16:creationId xmlns:a16="http://schemas.microsoft.com/office/drawing/2014/main" id="{FA1562D4-C63F-46CE-8D66-34F7C8328CFF}"/>
              </a:ext>
            </a:extLst>
          </p:cNvPr>
          <p:cNvSpPr/>
          <p:nvPr/>
        </p:nvSpPr>
        <p:spPr>
          <a:xfrm>
            <a:off x="4693945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5" name="Rectangle 2434">
            <a:extLst>
              <a:ext uri="{FF2B5EF4-FFF2-40B4-BE49-F238E27FC236}">
                <a16:creationId xmlns:a16="http://schemas.microsoft.com/office/drawing/2014/main" id="{FAA176C4-D80D-43A9-A316-68CED7B338EA}"/>
              </a:ext>
            </a:extLst>
          </p:cNvPr>
          <p:cNvSpPr/>
          <p:nvPr/>
        </p:nvSpPr>
        <p:spPr>
          <a:xfrm>
            <a:off x="4878349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6" name="Rectangle 2435">
            <a:extLst>
              <a:ext uri="{FF2B5EF4-FFF2-40B4-BE49-F238E27FC236}">
                <a16:creationId xmlns:a16="http://schemas.microsoft.com/office/drawing/2014/main" id="{594D48EE-F2EC-4C59-97A9-442D4E1EBFD1}"/>
              </a:ext>
            </a:extLst>
          </p:cNvPr>
          <p:cNvSpPr/>
          <p:nvPr/>
        </p:nvSpPr>
        <p:spPr>
          <a:xfrm>
            <a:off x="533936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7" name="Rectangle 2436">
            <a:extLst>
              <a:ext uri="{FF2B5EF4-FFF2-40B4-BE49-F238E27FC236}">
                <a16:creationId xmlns:a16="http://schemas.microsoft.com/office/drawing/2014/main" id="{B5A5D2F1-1EC0-40EB-9654-218A0815234E}"/>
              </a:ext>
            </a:extLst>
          </p:cNvPr>
          <p:cNvSpPr/>
          <p:nvPr/>
        </p:nvSpPr>
        <p:spPr>
          <a:xfrm>
            <a:off x="5892567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8" name="Rectangle 2437">
            <a:extLst>
              <a:ext uri="{FF2B5EF4-FFF2-40B4-BE49-F238E27FC236}">
                <a16:creationId xmlns:a16="http://schemas.microsoft.com/office/drawing/2014/main" id="{182720DE-CE0B-4769-9900-FC77E0450C5F}"/>
              </a:ext>
            </a:extLst>
          </p:cNvPr>
          <p:cNvSpPr/>
          <p:nvPr/>
        </p:nvSpPr>
        <p:spPr>
          <a:xfrm>
            <a:off x="57081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9" name="Rectangle 2438">
            <a:extLst>
              <a:ext uri="{FF2B5EF4-FFF2-40B4-BE49-F238E27FC236}">
                <a16:creationId xmlns:a16="http://schemas.microsoft.com/office/drawing/2014/main" id="{49D365AF-1B7F-41B7-8040-CB175F03B139}"/>
              </a:ext>
            </a:extLst>
          </p:cNvPr>
          <p:cNvSpPr/>
          <p:nvPr/>
        </p:nvSpPr>
        <p:spPr>
          <a:xfrm>
            <a:off x="524715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0" name="Rectangle 2439">
            <a:extLst>
              <a:ext uri="{FF2B5EF4-FFF2-40B4-BE49-F238E27FC236}">
                <a16:creationId xmlns:a16="http://schemas.microsoft.com/office/drawing/2014/main" id="{ABEBD520-4983-48C6-9D98-6DF0438BD01B}"/>
              </a:ext>
            </a:extLst>
          </p:cNvPr>
          <p:cNvSpPr/>
          <p:nvPr/>
        </p:nvSpPr>
        <p:spPr>
          <a:xfrm>
            <a:off x="5431562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1" name="Rectangle 2440">
            <a:extLst>
              <a:ext uri="{FF2B5EF4-FFF2-40B4-BE49-F238E27FC236}">
                <a16:creationId xmlns:a16="http://schemas.microsoft.com/office/drawing/2014/main" id="{6C760AE3-D996-49E6-9031-D93DE6817DDC}"/>
              </a:ext>
            </a:extLst>
          </p:cNvPr>
          <p:cNvSpPr/>
          <p:nvPr/>
        </p:nvSpPr>
        <p:spPr>
          <a:xfrm>
            <a:off x="5800364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2" name="Rectangle 2441">
            <a:extLst>
              <a:ext uri="{FF2B5EF4-FFF2-40B4-BE49-F238E27FC236}">
                <a16:creationId xmlns:a16="http://schemas.microsoft.com/office/drawing/2014/main" id="{D0D7A9DC-F2AF-4E96-8ADE-60A1794EC5E0}"/>
              </a:ext>
            </a:extLst>
          </p:cNvPr>
          <p:cNvSpPr/>
          <p:nvPr/>
        </p:nvSpPr>
        <p:spPr>
          <a:xfrm>
            <a:off x="303430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3" name="Rectangle 2442">
            <a:extLst>
              <a:ext uri="{FF2B5EF4-FFF2-40B4-BE49-F238E27FC236}">
                <a16:creationId xmlns:a16="http://schemas.microsoft.com/office/drawing/2014/main" id="{5A175476-F2E6-4104-9879-F5B28F5BE2BD}"/>
              </a:ext>
            </a:extLst>
          </p:cNvPr>
          <p:cNvSpPr/>
          <p:nvPr/>
        </p:nvSpPr>
        <p:spPr>
          <a:xfrm>
            <a:off x="5984768" y="4389121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4" name="Rectangle 2443">
            <a:extLst>
              <a:ext uri="{FF2B5EF4-FFF2-40B4-BE49-F238E27FC236}">
                <a16:creationId xmlns:a16="http://schemas.microsoft.com/office/drawing/2014/main" id="{6B18C1C3-3DEC-4463-880A-3CCFF0B2952B}"/>
              </a:ext>
            </a:extLst>
          </p:cNvPr>
          <p:cNvSpPr/>
          <p:nvPr/>
        </p:nvSpPr>
        <p:spPr>
          <a:xfrm>
            <a:off x="6076971" y="4573525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5" name="Rectangle 2444">
            <a:extLst>
              <a:ext uri="{FF2B5EF4-FFF2-40B4-BE49-F238E27FC236}">
                <a16:creationId xmlns:a16="http://schemas.microsoft.com/office/drawing/2014/main" id="{4FA6B8AA-815C-4B43-BA1E-31F11FB9A53B}"/>
              </a:ext>
            </a:extLst>
          </p:cNvPr>
          <p:cNvSpPr/>
          <p:nvPr/>
        </p:nvSpPr>
        <p:spPr>
          <a:xfrm>
            <a:off x="3126507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6" name="Rectangle 2445">
            <a:extLst>
              <a:ext uri="{FF2B5EF4-FFF2-40B4-BE49-F238E27FC236}">
                <a16:creationId xmlns:a16="http://schemas.microsoft.com/office/drawing/2014/main" id="{1726E349-09DF-4A54-9A29-B123DAE89C44}"/>
              </a:ext>
            </a:extLst>
          </p:cNvPr>
          <p:cNvSpPr/>
          <p:nvPr/>
        </p:nvSpPr>
        <p:spPr>
          <a:xfrm rot="10800000">
            <a:off x="570815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7" name="Rectangle 2446">
            <a:extLst>
              <a:ext uri="{FF2B5EF4-FFF2-40B4-BE49-F238E27FC236}">
                <a16:creationId xmlns:a16="http://schemas.microsoft.com/office/drawing/2014/main" id="{1E7995E4-EB77-401A-8BA7-CECD7BDFE847}"/>
              </a:ext>
            </a:extLst>
          </p:cNvPr>
          <p:cNvSpPr/>
          <p:nvPr/>
        </p:nvSpPr>
        <p:spPr>
          <a:xfrm rot="10800000">
            <a:off x="5339354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8" name="Rectangle 2447">
            <a:extLst>
              <a:ext uri="{FF2B5EF4-FFF2-40B4-BE49-F238E27FC236}">
                <a16:creationId xmlns:a16="http://schemas.microsoft.com/office/drawing/2014/main" id="{2C467E05-A5B1-400D-B952-4EEBB95E638B}"/>
              </a:ext>
            </a:extLst>
          </p:cNvPr>
          <p:cNvSpPr/>
          <p:nvPr/>
        </p:nvSpPr>
        <p:spPr>
          <a:xfrm rot="10800000">
            <a:off x="552375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9" name="Rectangle 2448">
            <a:extLst>
              <a:ext uri="{FF2B5EF4-FFF2-40B4-BE49-F238E27FC236}">
                <a16:creationId xmlns:a16="http://schemas.microsoft.com/office/drawing/2014/main" id="{10FD8A68-9325-41AB-939F-9C786050AB44}"/>
              </a:ext>
            </a:extLst>
          </p:cNvPr>
          <p:cNvSpPr/>
          <p:nvPr/>
        </p:nvSpPr>
        <p:spPr>
          <a:xfrm rot="10800000">
            <a:off x="4970546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0" name="Rectangle 2449">
            <a:extLst>
              <a:ext uri="{FF2B5EF4-FFF2-40B4-BE49-F238E27FC236}">
                <a16:creationId xmlns:a16="http://schemas.microsoft.com/office/drawing/2014/main" id="{9ACC2D43-94D3-4E06-933C-2CA8EB1283D6}"/>
              </a:ext>
            </a:extLst>
          </p:cNvPr>
          <p:cNvSpPr/>
          <p:nvPr/>
        </p:nvSpPr>
        <p:spPr>
          <a:xfrm rot="10800000">
            <a:off x="478614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1" name="Rectangle 2450">
            <a:extLst>
              <a:ext uri="{FF2B5EF4-FFF2-40B4-BE49-F238E27FC236}">
                <a16:creationId xmlns:a16="http://schemas.microsoft.com/office/drawing/2014/main" id="{375A0F7E-0F16-4645-BA9D-032C18CE3D3C}"/>
              </a:ext>
            </a:extLst>
          </p:cNvPr>
          <p:cNvSpPr/>
          <p:nvPr/>
        </p:nvSpPr>
        <p:spPr>
          <a:xfrm rot="10800000">
            <a:off x="4232937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2" name="Rectangle 2451">
            <a:extLst>
              <a:ext uri="{FF2B5EF4-FFF2-40B4-BE49-F238E27FC236}">
                <a16:creationId xmlns:a16="http://schemas.microsoft.com/office/drawing/2014/main" id="{BBF11B50-BE32-490C-83B7-7316FFF8CA02}"/>
              </a:ext>
            </a:extLst>
          </p:cNvPr>
          <p:cNvSpPr/>
          <p:nvPr/>
        </p:nvSpPr>
        <p:spPr>
          <a:xfrm rot="10800000">
            <a:off x="4048532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3" name="Rectangle 2452">
            <a:extLst>
              <a:ext uri="{FF2B5EF4-FFF2-40B4-BE49-F238E27FC236}">
                <a16:creationId xmlns:a16="http://schemas.microsoft.com/office/drawing/2014/main" id="{927F51D3-5342-4EFF-A452-824C62ACB7CF}"/>
              </a:ext>
            </a:extLst>
          </p:cNvPr>
          <p:cNvSpPr/>
          <p:nvPr/>
        </p:nvSpPr>
        <p:spPr>
          <a:xfrm rot="10800000">
            <a:off x="331090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4" name="Rectangle 2453">
            <a:extLst>
              <a:ext uri="{FF2B5EF4-FFF2-40B4-BE49-F238E27FC236}">
                <a16:creationId xmlns:a16="http://schemas.microsoft.com/office/drawing/2014/main" id="{5E7163E0-291A-4174-B729-0169EB9B6D4F}"/>
              </a:ext>
            </a:extLst>
          </p:cNvPr>
          <p:cNvSpPr/>
          <p:nvPr/>
        </p:nvSpPr>
        <p:spPr>
          <a:xfrm rot="10800000">
            <a:off x="6076968" y="6417564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5" name="Rectangle 2454">
            <a:extLst>
              <a:ext uri="{FF2B5EF4-FFF2-40B4-BE49-F238E27FC236}">
                <a16:creationId xmlns:a16="http://schemas.microsoft.com/office/drawing/2014/main" id="{FA34824C-3C95-4872-88A8-35BE79187DF9}"/>
              </a:ext>
            </a:extLst>
          </p:cNvPr>
          <p:cNvSpPr/>
          <p:nvPr/>
        </p:nvSpPr>
        <p:spPr>
          <a:xfrm>
            <a:off x="331091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6" name="Rectangle 2455">
            <a:extLst>
              <a:ext uri="{FF2B5EF4-FFF2-40B4-BE49-F238E27FC236}">
                <a16:creationId xmlns:a16="http://schemas.microsoft.com/office/drawing/2014/main" id="{3964469A-56A4-4217-BAA4-3B884A918E1A}"/>
              </a:ext>
            </a:extLst>
          </p:cNvPr>
          <p:cNvSpPr/>
          <p:nvPr/>
        </p:nvSpPr>
        <p:spPr>
          <a:xfrm>
            <a:off x="3679718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7" name="Rectangle 2456">
            <a:extLst>
              <a:ext uri="{FF2B5EF4-FFF2-40B4-BE49-F238E27FC236}">
                <a16:creationId xmlns:a16="http://schemas.microsoft.com/office/drawing/2014/main" id="{0ED2B57A-01C6-48AE-A584-1E4DEF82E3A1}"/>
              </a:ext>
            </a:extLst>
          </p:cNvPr>
          <p:cNvSpPr/>
          <p:nvPr/>
        </p:nvSpPr>
        <p:spPr>
          <a:xfrm>
            <a:off x="3495313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8" name="Rectangle 2457">
            <a:extLst>
              <a:ext uri="{FF2B5EF4-FFF2-40B4-BE49-F238E27FC236}">
                <a16:creationId xmlns:a16="http://schemas.microsoft.com/office/drawing/2014/main" id="{B8AD7578-E088-443E-B838-8AE19CE308AB}"/>
              </a:ext>
            </a:extLst>
          </p:cNvPr>
          <p:cNvSpPr/>
          <p:nvPr/>
        </p:nvSpPr>
        <p:spPr>
          <a:xfrm>
            <a:off x="3864126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9" name="Rectangle 2458">
            <a:extLst>
              <a:ext uri="{FF2B5EF4-FFF2-40B4-BE49-F238E27FC236}">
                <a16:creationId xmlns:a16="http://schemas.microsoft.com/office/drawing/2014/main" id="{419789EA-FC68-4605-A632-AD869714DDD8}"/>
              </a:ext>
            </a:extLst>
          </p:cNvPr>
          <p:cNvSpPr/>
          <p:nvPr/>
        </p:nvSpPr>
        <p:spPr>
          <a:xfrm>
            <a:off x="404853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0" name="Rectangle 2459">
            <a:extLst>
              <a:ext uri="{FF2B5EF4-FFF2-40B4-BE49-F238E27FC236}">
                <a16:creationId xmlns:a16="http://schemas.microsoft.com/office/drawing/2014/main" id="{54B1A209-DB43-4288-9FE8-D60BD7C5E0D2}"/>
              </a:ext>
            </a:extLst>
          </p:cNvPr>
          <p:cNvSpPr/>
          <p:nvPr/>
        </p:nvSpPr>
        <p:spPr>
          <a:xfrm>
            <a:off x="4232936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1" name="Rectangle 2460">
            <a:extLst>
              <a:ext uri="{FF2B5EF4-FFF2-40B4-BE49-F238E27FC236}">
                <a16:creationId xmlns:a16="http://schemas.microsoft.com/office/drawing/2014/main" id="{2CB0F6EF-1E36-47EE-928C-617C9AF0A037}"/>
              </a:ext>
            </a:extLst>
          </p:cNvPr>
          <p:cNvSpPr/>
          <p:nvPr/>
        </p:nvSpPr>
        <p:spPr>
          <a:xfrm>
            <a:off x="4601743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2" name="Rectangle 2461">
            <a:extLst>
              <a:ext uri="{FF2B5EF4-FFF2-40B4-BE49-F238E27FC236}">
                <a16:creationId xmlns:a16="http://schemas.microsoft.com/office/drawing/2014/main" id="{7212588D-0907-4B27-8F7F-0BA192C4E0FE}"/>
              </a:ext>
            </a:extLst>
          </p:cNvPr>
          <p:cNvSpPr/>
          <p:nvPr/>
        </p:nvSpPr>
        <p:spPr>
          <a:xfrm>
            <a:off x="478614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3" name="Rectangle 2462">
            <a:extLst>
              <a:ext uri="{FF2B5EF4-FFF2-40B4-BE49-F238E27FC236}">
                <a16:creationId xmlns:a16="http://schemas.microsoft.com/office/drawing/2014/main" id="{5B83C590-A1F9-4565-AC8F-E9FFF7BA9B12}"/>
              </a:ext>
            </a:extLst>
          </p:cNvPr>
          <p:cNvSpPr/>
          <p:nvPr/>
        </p:nvSpPr>
        <p:spPr>
          <a:xfrm>
            <a:off x="497055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4" name="Rectangle 2463">
            <a:extLst>
              <a:ext uri="{FF2B5EF4-FFF2-40B4-BE49-F238E27FC236}">
                <a16:creationId xmlns:a16="http://schemas.microsoft.com/office/drawing/2014/main" id="{4E3B9E78-70F9-4FB9-8F9A-A8B3A556894F}"/>
              </a:ext>
            </a:extLst>
          </p:cNvPr>
          <p:cNvSpPr/>
          <p:nvPr/>
        </p:nvSpPr>
        <p:spPr>
          <a:xfrm>
            <a:off x="552376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5" name="Rectangle 2464">
            <a:extLst>
              <a:ext uri="{FF2B5EF4-FFF2-40B4-BE49-F238E27FC236}">
                <a16:creationId xmlns:a16="http://schemas.microsoft.com/office/drawing/2014/main" id="{64CAB509-E7D1-408D-98D9-1222BEE009E5}"/>
              </a:ext>
            </a:extLst>
          </p:cNvPr>
          <p:cNvSpPr/>
          <p:nvPr/>
        </p:nvSpPr>
        <p:spPr>
          <a:xfrm>
            <a:off x="5892568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6" name="Rectangle 2465">
            <a:extLst>
              <a:ext uri="{FF2B5EF4-FFF2-40B4-BE49-F238E27FC236}">
                <a16:creationId xmlns:a16="http://schemas.microsoft.com/office/drawing/2014/main" id="{EBB5E996-946E-4ABF-8D9A-280D8A245BCF}"/>
              </a:ext>
            </a:extLst>
          </p:cNvPr>
          <p:cNvSpPr/>
          <p:nvPr/>
        </p:nvSpPr>
        <p:spPr>
          <a:xfrm>
            <a:off x="570816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7" name="Rectangle 2466">
            <a:extLst>
              <a:ext uri="{FF2B5EF4-FFF2-40B4-BE49-F238E27FC236}">
                <a16:creationId xmlns:a16="http://schemas.microsoft.com/office/drawing/2014/main" id="{FC54B064-567D-4B8D-BD45-DB1ADFF68364}"/>
              </a:ext>
            </a:extLst>
          </p:cNvPr>
          <p:cNvSpPr/>
          <p:nvPr/>
        </p:nvSpPr>
        <p:spPr>
          <a:xfrm>
            <a:off x="6076972" y="3835909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8" name="Rectangle 2467">
            <a:extLst>
              <a:ext uri="{FF2B5EF4-FFF2-40B4-BE49-F238E27FC236}">
                <a16:creationId xmlns:a16="http://schemas.microsoft.com/office/drawing/2014/main" id="{B1F6E3CB-6DDF-44A9-B68E-37FA7673C844}"/>
              </a:ext>
            </a:extLst>
          </p:cNvPr>
          <p:cNvSpPr/>
          <p:nvPr/>
        </p:nvSpPr>
        <p:spPr>
          <a:xfrm>
            <a:off x="312650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9" name="Rectangle 2468">
            <a:extLst>
              <a:ext uri="{FF2B5EF4-FFF2-40B4-BE49-F238E27FC236}">
                <a16:creationId xmlns:a16="http://schemas.microsoft.com/office/drawing/2014/main" id="{D188020B-3BDE-40C9-A6A0-E00CB5AE60E1}"/>
              </a:ext>
            </a:extLst>
          </p:cNvPr>
          <p:cNvSpPr/>
          <p:nvPr/>
        </p:nvSpPr>
        <p:spPr>
          <a:xfrm rot="10800000">
            <a:off x="57081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0" name="Rectangle 2469">
            <a:extLst>
              <a:ext uri="{FF2B5EF4-FFF2-40B4-BE49-F238E27FC236}">
                <a16:creationId xmlns:a16="http://schemas.microsoft.com/office/drawing/2014/main" id="{18E37003-676A-4242-969C-01021DDA6A38}"/>
              </a:ext>
            </a:extLst>
          </p:cNvPr>
          <p:cNvSpPr/>
          <p:nvPr/>
        </p:nvSpPr>
        <p:spPr>
          <a:xfrm rot="10800000">
            <a:off x="478614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1" name="Rectangle 2470">
            <a:extLst>
              <a:ext uri="{FF2B5EF4-FFF2-40B4-BE49-F238E27FC236}">
                <a16:creationId xmlns:a16="http://schemas.microsoft.com/office/drawing/2014/main" id="{209CFE58-032C-4706-8221-0136ADCFA6C2}"/>
              </a:ext>
            </a:extLst>
          </p:cNvPr>
          <p:cNvSpPr/>
          <p:nvPr/>
        </p:nvSpPr>
        <p:spPr>
          <a:xfrm rot="10800000">
            <a:off x="3864127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2" name="Rectangle 2471">
            <a:extLst>
              <a:ext uri="{FF2B5EF4-FFF2-40B4-BE49-F238E27FC236}">
                <a16:creationId xmlns:a16="http://schemas.microsoft.com/office/drawing/2014/main" id="{6857C247-771E-42FD-AAD4-B18D8EB33FAC}"/>
              </a:ext>
            </a:extLst>
          </p:cNvPr>
          <p:cNvSpPr/>
          <p:nvPr/>
        </p:nvSpPr>
        <p:spPr>
          <a:xfrm rot="10800000">
            <a:off x="367971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3" name="Rectangle 2472">
            <a:extLst>
              <a:ext uri="{FF2B5EF4-FFF2-40B4-BE49-F238E27FC236}">
                <a16:creationId xmlns:a16="http://schemas.microsoft.com/office/drawing/2014/main" id="{B0D425F2-A72F-4ECF-92BC-92DD719DC512}"/>
              </a:ext>
            </a:extLst>
          </p:cNvPr>
          <p:cNvSpPr/>
          <p:nvPr/>
        </p:nvSpPr>
        <p:spPr>
          <a:xfrm rot="10800000">
            <a:off x="349531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4" name="Rectangle 2473">
            <a:extLst>
              <a:ext uri="{FF2B5EF4-FFF2-40B4-BE49-F238E27FC236}">
                <a16:creationId xmlns:a16="http://schemas.microsoft.com/office/drawing/2014/main" id="{37E7F76D-5716-4574-91A6-405D0954A91F}"/>
              </a:ext>
            </a:extLst>
          </p:cNvPr>
          <p:cNvSpPr/>
          <p:nvPr/>
        </p:nvSpPr>
        <p:spPr>
          <a:xfrm rot="10800000">
            <a:off x="331090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5" name="Rectangle 2474">
            <a:extLst>
              <a:ext uri="{FF2B5EF4-FFF2-40B4-BE49-F238E27FC236}">
                <a16:creationId xmlns:a16="http://schemas.microsoft.com/office/drawing/2014/main" id="{03738CE4-6836-464C-9779-45E06DE0442A}"/>
              </a:ext>
            </a:extLst>
          </p:cNvPr>
          <p:cNvSpPr/>
          <p:nvPr/>
        </p:nvSpPr>
        <p:spPr>
          <a:xfrm rot="10800000">
            <a:off x="589256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6" name="Rectangle 2475">
            <a:extLst>
              <a:ext uri="{FF2B5EF4-FFF2-40B4-BE49-F238E27FC236}">
                <a16:creationId xmlns:a16="http://schemas.microsoft.com/office/drawing/2014/main" id="{63B5F01B-94AA-4CBE-A61B-632D3C560947}"/>
              </a:ext>
            </a:extLst>
          </p:cNvPr>
          <p:cNvSpPr/>
          <p:nvPr/>
        </p:nvSpPr>
        <p:spPr>
          <a:xfrm rot="10800000">
            <a:off x="6076975" y="604875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7" name="Rectangle 2476">
            <a:extLst>
              <a:ext uri="{FF2B5EF4-FFF2-40B4-BE49-F238E27FC236}">
                <a16:creationId xmlns:a16="http://schemas.microsoft.com/office/drawing/2014/main" id="{B3FBA209-28B2-4995-A6A0-484A8A4EA03D}"/>
              </a:ext>
            </a:extLst>
          </p:cNvPr>
          <p:cNvSpPr/>
          <p:nvPr/>
        </p:nvSpPr>
        <p:spPr>
          <a:xfrm rot="10800000">
            <a:off x="561596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ECA0CC6-2983-4984-80B5-83924A13249F}"/>
              </a:ext>
            </a:extLst>
          </p:cNvPr>
          <p:cNvSpPr/>
          <p:nvPr/>
        </p:nvSpPr>
        <p:spPr>
          <a:xfrm rot="10800000">
            <a:off x="5247153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9" name="Rectangle 2478">
            <a:extLst>
              <a:ext uri="{FF2B5EF4-FFF2-40B4-BE49-F238E27FC236}">
                <a16:creationId xmlns:a16="http://schemas.microsoft.com/office/drawing/2014/main" id="{EC2234F2-1317-4EDC-832C-A79819135587}"/>
              </a:ext>
            </a:extLst>
          </p:cNvPr>
          <p:cNvSpPr/>
          <p:nvPr/>
        </p:nvSpPr>
        <p:spPr>
          <a:xfrm rot="10800000">
            <a:off x="4509537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0" name="Rectangle 2479">
            <a:extLst>
              <a:ext uri="{FF2B5EF4-FFF2-40B4-BE49-F238E27FC236}">
                <a16:creationId xmlns:a16="http://schemas.microsoft.com/office/drawing/2014/main" id="{42D532E1-43EE-4608-A41A-F404350B2D67}"/>
              </a:ext>
            </a:extLst>
          </p:cNvPr>
          <p:cNvSpPr/>
          <p:nvPr/>
        </p:nvSpPr>
        <p:spPr>
          <a:xfrm rot="10800000">
            <a:off x="469394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1" name="Rectangle 2480">
            <a:extLst>
              <a:ext uri="{FF2B5EF4-FFF2-40B4-BE49-F238E27FC236}">
                <a16:creationId xmlns:a16="http://schemas.microsoft.com/office/drawing/2014/main" id="{1BA5B957-D9AE-431E-ACDE-E705D5EDA84D}"/>
              </a:ext>
            </a:extLst>
          </p:cNvPr>
          <p:cNvSpPr/>
          <p:nvPr/>
        </p:nvSpPr>
        <p:spPr>
          <a:xfrm rot="10800000">
            <a:off x="414072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2" name="Rectangle 2481">
            <a:extLst>
              <a:ext uri="{FF2B5EF4-FFF2-40B4-BE49-F238E27FC236}">
                <a16:creationId xmlns:a16="http://schemas.microsoft.com/office/drawing/2014/main" id="{7E57C0DD-7A6C-4C75-9084-584A3F9CD9D1}"/>
              </a:ext>
            </a:extLst>
          </p:cNvPr>
          <p:cNvSpPr/>
          <p:nvPr/>
        </p:nvSpPr>
        <p:spPr>
          <a:xfrm rot="10800000">
            <a:off x="377191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3" name="Rectangle 2482">
            <a:extLst>
              <a:ext uri="{FF2B5EF4-FFF2-40B4-BE49-F238E27FC236}">
                <a16:creationId xmlns:a16="http://schemas.microsoft.com/office/drawing/2014/main" id="{4643A496-C51A-48DD-A898-13068D76A706}"/>
              </a:ext>
            </a:extLst>
          </p:cNvPr>
          <p:cNvSpPr/>
          <p:nvPr/>
        </p:nvSpPr>
        <p:spPr>
          <a:xfrm rot="10800000">
            <a:off x="3956323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4" name="Rectangle 2483">
            <a:extLst>
              <a:ext uri="{FF2B5EF4-FFF2-40B4-BE49-F238E27FC236}">
                <a16:creationId xmlns:a16="http://schemas.microsoft.com/office/drawing/2014/main" id="{00850413-9A17-42B1-9671-F4A82FCF8AE7}"/>
              </a:ext>
            </a:extLst>
          </p:cNvPr>
          <p:cNvSpPr/>
          <p:nvPr/>
        </p:nvSpPr>
        <p:spPr>
          <a:xfrm rot="10800000">
            <a:off x="358751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5" name="Rectangle 2484">
            <a:extLst>
              <a:ext uri="{FF2B5EF4-FFF2-40B4-BE49-F238E27FC236}">
                <a16:creationId xmlns:a16="http://schemas.microsoft.com/office/drawing/2014/main" id="{804B414F-9B6A-4D91-9197-82F77EAE5D20}"/>
              </a:ext>
            </a:extLst>
          </p:cNvPr>
          <p:cNvSpPr/>
          <p:nvPr/>
        </p:nvSpPr>
        <p:spPr>
          <a:xfrm rot="10800000">
            <a:off x="340310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6" name="Rectangle 2485">
            <a:extLst>
              <a:ext uri="{FF2B5EF4-FFF2-40B4-BE49-F238E27FC236}">
                <a16:creationId xmlns:a16="http://schemas.microsoft.com/office/drawing/2014/main" id="{2D8A1C96-4F4D-4593-AEE5-D32C3C3A4BAD}"/>
              </a:ext>
            </a:extLst>
          </p:cNvPr>
          <p:cNvSpPr/>
          <p:nvPr/>
        </p:nvSpPr>
        <p:spPr>
          <a:xfrm rot="10800000">
            <a:off x="5984765" y="5864352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7" name="Rectangle 2486">
            <a:extLst>
              <a:ext uri="{FF2B5EF4-FFF2-40B4-BE49-F238E27FC236}">
                <a16:creationId xmlns:a16="http://schemas.microsoft.com/office/drawing/2014/main" id="{8DD55F48-DFC3-43BD-93D4-B5D716D6CAF5}"/>
              </a:ext>
            </a:extLst>
          </p:cNvPr>
          <p:cNvSpPr/>
          <p:nvPr/>
        </p:nvSpPr>
        <p:spPr>
          <a:xfrm rot="10800000">
            <a:off x="5800362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8" name="Rectangle 2487">
            <a:extLst>
              <a:ext uri="{FF2B5EF4-FFF2-40B4-BE49-F238E27FC236}">
                <a16:creationId xmlns:a16="http://schemas.microsoft.com/office/drawing/2014/main" id="{F4DA19D6-7B95-4D61-884B-8EC46830117A}"/>
              </a:ext>
            </a:extLst>
          </p:cNvPr>
          <p:cNvSpPr/>
          <p:nvPr/>
        </p:nvSpPr>
        <p:spPr>
          <a:xfrm rot="10800000">
            <a:off x="533936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9" name="Rectangle 2488">
            <a:extLst>
              <a:ext uri="{FF2B5EF4-FFF2-40B4-BE49-F238E27FC236}">
                <a16:creationId xmlns:a16="http://schemas.microsoft.com/office/drawing/2014/main" id="{C098B50E-AD27-49A3-9B15-FFA70E857CA8}"/>
              </a:ext>
            </a:extLst>
          </p:cNvPr>
          <p:cNvSpPr/>
          <p:nvPr/>
        </p:nvSpPr>
        <p:spPr>
          <a:xfrm rot="10800000">
            <a:off x="552376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0" name="Rectangle 2489">
            <a:extLst>
              <a:ext uri="{FF2B5EF4-FFF2-40B4-BE49-F238E27FC236}">
                <a16:creationId xmlns:a16="http://schemas.microsoft.com/office/drawing/2014/main" id="{635E55A3-9904-4B16-B150-2022FDDC2EC1}"/>
              </a:ext>
            </a:extLst>
          </p:cNvPr>
          <p:cNvSpPr/>
          <p:nvPr/>
        </p:nvSpPr>
        <p:spPr>
          <a:xfrm rot="10800000">
            <a:off x="5154957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1" name="Rectangle 2490">
            <a:extLst>
              <a:ext uri="{FF2B5EF4-FFF2-40B4-BE49-F238E27FC236}">
                <a16:creationId xmlns:a16="http://schemas.microsoft.com/office/drawing/2014/main" id="{47AFCC11-684A-4C19-AAA6-7334667D4B1F}"/>
              </a:ext>
            </a:extLst>
          </p:cNvPr>
          <p:cNvSpPr/>
          <p:nvPr/>
        </p:nvSpPr>
        <p:spPr>
          <a:xfrm rot="10800000">
            <a:off x="4786149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2" name="Rectangle 2491">
            <a:extLst>
              <a:ext uri="{FF2B5EF4-FFF2-40B4-BE49-F238E27FC236}">
                <a16:creationId xmlns:a16="http://schemas.microsoft.com/office/drawing/2014/main" id="{72BDF0D8-5BD9-495C-B2B9-1E042DE81D7F}"/>
              </a:ext>
            </a:extLst>
          </p:cNvPr>
          <p:cNvSpPr/>
          <p:nvPr/>
        </p:nvSpPr>
        <p:spPr>
          <a:xfrm rot="10800000">
            <a:off x="4417341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3" name="Rectangle 2492">
            <a:extLst>
              <a:ext uri="{FF2B5EF4-FFF2-40B4-BE49-F238E27FC236}">
                <a16:creationId xmlns:a16="http://schemas.microsoft.com/office/drawing/2014/main" id="{884F0929-8107-4248-A236-C36FE56B0FDF}"/>
              </a:ext>
            </a:extLst>
          </p:cNvPr>
          <p:cNvSpPr/>
          <p:nvPr/>
        </p:nvSpPr>
        <p:spPr>
          <a:xfrm rot="10800000">
            <a:off x="4232937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4" name="Rectangle 2493">
            <a:extLst>
              <a:ext uri="{FF2B5EF4-FFF2-40B4-BE49-F238E27FC236}">
                <a16:creationId xmlns:a16="http://schemas.microsoft.com/office/drawing/2014/main" id="{BFD19A4F-BD80-490A-A6B3-7704B4F1DD52}"/>
              </a:ext>
            </a:extLst>
          </p:cNvPr>
          <p:cNvSpPr/>
          <p:nvPr/>
        </p:nvSpPr>
        <p:spPr>
          <a:xfrm rot="10800000">
            <a:off x="4048532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5" name="Rectangle 2494">
            <a:extLst>
              <a:ext uri="{FF2B5EF4-FFF2-40B4-BE49-F238E27FC236}">
                <a16:creationId xmlns:a16="http://schemas.microsoft.com/office/drawing/2014/main" id="{DC77B91E-4F16-4F95-BDDA-149978AB92EA}"/>
              </a:ext>
            </a:extLst>
          </p:cNvPr>
          <p:cNvSpPr/>
          <p:nvPr/>
        </p:nvSpPr>
        <p:spPr>
          <a:xfrm rot="10800000">
            <a:off x="367971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6" name="Rectangle 2495">
            <a:extLst>
              <a:ext uri="{FF2B5EF4-FFF2-40B4-BE49-F238E27FC236}">
                <a16:creationId xmlns:a16="http://schemas.microsoft.com/office/drawing/2014/main" id="{79915E34-E3A7-45F9-AF51-8F6CEABD94CA}"/>
              </a:ext>
            </a:extLst>
          </p:cNvPr>
          <p:cNvSpPr/>
          <p:nvPr/>
        </p:nvSpPr>
        <p:spPr>
          <a:xfrm rot="10800000">
            <a:off x="312650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7" name="Rectangle 2496">
            <a:extLst>
              <a:ext uri="{FF2B5EF4-FFF2-40B4-BE49-F238E27FC236}">
                <a16:creationId xmlns:a16="http://schemas.microsoft.com/office/drawing/2014/main" id="{C1469A51-CEED-4314-951C-BCE1FF400935}"/>
              </a:ext>
            </a:extLst>
          </p:cNvPr>
          <p:cNvSpPr/>
          <p:nvPr/>
        </p:nvSpPr>
        <p:spPr>
          <a:xfrm rot="10800000">
            <a:off x="6076975" y="5679948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8" name="Rectangle 2497">
            <a:extLst>
              <a:ext uri="{FF2B5EF4-FFF2-40B4-BE49-F238E27FC236}">
                <a16:creationId xmlns:a16="http://schemas.microsoft.com/office/drawing/2014/main" id="{F7C3F0FA-A229-42AC-9641-A0FF6351FE14}"/>
              </a:ext>
            </a:extLst>
          </p:cNvPr>
          <p:cNvSpPr/>
          <p:nvPr/>
        </p:nvSpPr>
        <p:spPr>
          <a:xfrm rot="10800000">
            <a:off x="5431556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9" name="Rectangle 2498">
            <a:extLst>
              <a:ext uri="{FF2B5EF4-FFF2-40B4-BE49-F238E27FC236}">
                <a16:creationId xmlns:a16="http://schemas.microsoft.com/office/drawing/2014/main" id="{B443679E-7352-4F87-A9B1-1522328E2A44}"/>
              </a:ext>
            </a:extLst>
          </p:cNvPr>
          <p:cNvSpPr/>
          <p:nvPr/>
        </p:nvSpPr>
        <p:spPr>
          <a:xfrm rot="10800000">
            <a:off x="506274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0" name="Rectangle 2499">
            <a:extLst>
              <a:ext uri="{FF2B5EF4-FFF2-40B4-BE49-F238E27FC236}">
                <a16:creationId xmlns:a16="http://schemas.microsoft.com/office/drawing/2014/main" id="{7A7A5AA9-79ED-4FA8-8F6E-949537820C6E}"/>
              </a:ext>
            </a:extLst>
          </p:cNvPr>
          <p:cNvSpPr/>
          <p:nvPr/>
        </p:nvSpPr>
        <p:spPr>
          <a:xfrm rot="10800000">
            <a:off x="4878344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1" name="Rectangle 2500">
            <a:extLst>
              <a:ext uri="{FF2B5EF4-FFF2-40B4-BE49-F238E27FC236}">
                <a16:creationId xmlns:a16="http://schemas.microsoft.com/office/drawing/2014/main" id="{DC7EAFA1-F32D-4947-B174-48017AC45D0C}"/>
              </a:ext>
            </a:extLst>
          </p:cNvPr>
          <p:cNvSpPr/>
          <p:nvPr/>
        </p:nvSpPr>
        <p:spPr>
          <a:xfrm rot="10800000">
            <a:off x="450953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2" name="Rectangle 2501">
            <a:extLst>
              <a:ext uri="{FF2B5EF4-FFF2-40B4-BE49-F238E27FC236}">
                <a16:creationId xmlns:a16="http://schemas.microsoft.com/office/drawing/2014/main" id="{FE008CC7-EB21-4293-8895-897EE4AE3C0D}"/>
              </a:ext>
            </a:extLst>
          </p:cNvPr>
          <p:cNvSpPr/>
          <p:nvPr/>
        </p:nvSpPr>
        <p:spPr>
          <a:xfrm rot="10800000">
            <a:off x="41407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3" name="Rectangle 2502">
            <a:extLst>
              <a:ext uri="{FF2B5EF4-FFF2-40B4-BE49-F238E27FC236}">
                <a16:creationId xmlns:a16="http://schemas.microsoft.com/office/drawing/2014/main" id="{842B65B7-94BB-4444-9BEC-CA96DF58CD8A}"/>
              </a:ext>
            </a:extLst>
          </p:cNvPr>
          <p:cNvSpPr/>
          <p:nvPr/>
        </p:nvSpPr>
        <p:spPr>
          <a:xfrm rot="10800000">
            <a:off x="3956323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4" name="Rectangle 2503">
            <a:extLst>
              <a:ext uri="{FF2B5EF4-FFF2-40B4-BE49-F238E27FC236}">
                <a16:creationId xmlns:a16="http://schemas.microsoft.com/office/drawing/2014/main" id="{63CDCBEE-631B-4A55-B0EE-DC1C288E11E0}"/>
              </a:ext>
            </a:extLst>
          </p:cNvPr>
          <p:cNvSpPr/>
          <p:nvPr/>
        </p:nvSpPr>
        <p:spPr>
          <a:xfrm rot="10800000">
            <a:off x="303429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5" name="Rectangle 2504">
            <a:extLst>
              <a:ext uri="{FF2B5EF4-FFF2-40B4-BE49-F238E27FC236}">
                <a16:creationId xmlns:a16="http://schemas.microsoft.com/office/drawing/2014/main" id="{0486DCAE-85E5-49F4-B1AA-54DDB7DF930F}"/>
              </a:ext>
            </a:extLst>
          </p:cNvPr>
          <p:cNvSpPr/>
          <p:nvPr/>
        </p:nvSpPr>
        <p:spPr>
          <a:xfrm rot="10800000">
            <a:off x="5984765" y="5495544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6" name="Rectangle 2505">
            <a:extLst>
              <a:ext uri="{FF2B5EF4-FFF2-40B4-BE49-F238E27FC236}">
                <a16:creationId xmlns:a16="http://schemas.microsoft.com/office/drawing/2014/main" id="{2889AFCB-87DC-4B42-8D7F-E823B2D53784}"/>
              </a:ext>
            </a:extLst>
          </p:cNvPr>
          <p:cNvSpPr/>
          <p:nvPr/>
        </p:nvSpPr>
        <p:spPr>
          <a:xfrm rot="10800000">
            <a:off x="5800361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7" name="Rectangle 2506">
            <a:extLst>
              <a:ext uri="{FF2B5EF4-FFF2-40B4-BE49-F238E27FC236}">
                <a16:creationId xmlns:a16="http://schemas.microsoft.com/office/drawing/2014/main" id="{74332694-56EB-4589-A564-DE0C16CB24AF}"/>
              </a:ext>
            </a:extLst>
          </p:cNvPr>
          <p:cNvSpPr/>
          <p:nvPr/>
        </p:nvSpPr>
        <p:spPr>
          <a:xfrm>
            <a:off x="3310910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8" name="Rectangle 2507">
            <a:extLst>
              <a:ext uri="{FF2B5EF4-FFF2-40B4-BE49-F238E27FC236}">
                <a16:creationId xmlns:a16="http://schemas.microsoft.com/office/drawing/2014/main" id="{A3BA454C-23BC-4A05-A3DD-766B1BCDF53A}"/>
              </a:ext>
            </a:extLst>
          </p:cNvPr>
          <p:cNvSpPr/>
          <p:nvPr/>
        </p:nvSpPr>
        <p:spPr>
          <a:xfrm>
            <a:off x="340311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9" name="Rectangle 2508">
            <a:extLst>
              <a:ext uri="{FF2B5EF4-FFF2-40B4-BE49-F238E27FC236}">
                <a16:creationId xmlns:a16="http://schemas.microsoft.com/office/drawing/2014/main" id="{D9DDFB8B-3A84-4706-A587-87EC3E50F02E}"/>
              </a:ext>
            </a:extLst>
          </p:cNvPr>
          <p:cNvSpPr/>
          <p:nvPr/>
        </p:nvSpPr>
        <p:spPr>
          <a:xfrm>
            <a:off x="3864128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0" name="Rectangle 2509">
            <a:extLst>
              <a:ext uri="{FF2B5EF4-FFF2-40B4-BE49-F238E27FC236}">
                <a16:creationId xmlns:a16="http://schemas.microsoft.com/office/drawing/2014/main" id="{87C46CB5-BBFA-4274-BAF2-E373206271D9}"/>
              </a:ext>
            </a:extLst>
          </p:cNvPr>
          <p:cNvSpPr/>
          <p:nvPr/>
        </p:nvSpPr>
        <p:spPr>
          <a:xfrm>
            <a:off x="441734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1" name="Rectangle 2510">
            <a:extLst>
              <a:ext uri="{FF2B5EF4-FFF2-40B4-BE49-F238E27FC236}">
                <a16:creationId xmlns:a16="http://schemas.microsoft.com/office/drawing/2014/main" id="{B7E2EC34-839F-4359-A624-137EF2AABCB6}"/>
              </a:ext>
            </a:extLst>
          </p:cNvPr>
          <p:cNvSpPr/>
          <p:nvPr/>
        </p:nvSpPr>
        <p:spPr>
          <a:xfrm>
            <a:off x="423293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2" name="Rectangle 2511">
            <a:extLst>
              <a:ext uri="{FF2B5EF4-FFF2-40B4-BE49-F238E27FC236}">
                <a16:creationId xmlns:a16="http://schemas.microsoft.com/office/drawing/2014/main" id="{6E5C874C-AD41-468E-BBBA-13E960A5EBFA}"/>
              </a:ext>
            </a:extLst>
          </p:cNvPr>
          <p:cNvSpPr/>
          <p:nvPr/>
        </p:nvSpPr>
        <p:spPr>
          <a:xfrm>
            <a:off x="377192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3" name="Rectangle 2512">
            <a:extLst>
              <a:ext uri="{FF2B5EF4-FFF2-40B4-BE49-F238E27FC236}">
                <a16:creationId xmlns:a16="http://schemas.microsoft.com/office/drawing/2014/main" id="{DC9DF56C-9EEA-4246-82B9-3E60827D5AD1}"/>
              </a:ext>
            </a:extLst>
          </p:cNvPr>
          <p:cNvSpPr/>
          <p:nvPr/>
        </p:nvSpPr>
        <p:spPr>
          <a:xfrm>
            <a:off x="414073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4" name="Rectangle 2513">
            <a:extLst>
              <a:ext uri="{FF2B5EF4-FFF2-40B4-BE49-F238E27FC236}">
                <a16:creationId xmlns:a16="http://schemas.microsoft.com/office/drawing/2014/main" id="{6F66D35C-6C2B-4F73-99B7-D1005D735A8C}"/>
              </a:ext>
            </a:extLst>
          </p:cNvPr>
          <p:cNvSpPr/>
          <p:nvPr/>
        </p:nvSpPr>
        <p:spPr>
          <a:xfrm>
            <a:off x="460174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5" name="Rectangle 2514">
            <a:extLst>
              <a:ext uri="{FF2B5EF4-FFF2-40B4-BE49-F238E27FC236}">
                <a16:creationId xmlns:a16="http://schemas.microsoft.com/office/drawing/2014/main" id="{54CAC274-8505-46BA-8E64-2F51970F9E06}"/>
              </a:ext>
            </a:extLst>
          </p:cNvPr>
          <p:cNvSpPr/>
          <p:nvPr/>
        </p:nvSpPr>
        <p:spPr>
          <a:xfrm>
            <a:off x="46939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6" name="Rectangle 2515">
            <a:extLst>
              <a:ext uri="{FF2B5EF4-FFF2-40B4-BE49-F238E27FC236}">
                <a16:creationId xmlns:a16="http://schemas.microsoft.com/office/drawing/2014/main" id="{69C8C40C-8714-4F43-A723-F7BEB03D5628}"/>
              </a:ext>
            </a:extLst>
          </p:cNvPr>
          <p:cNvSpPr/>
          <p:nvPr/>
        </p:nvSpPr>
        <p:spPr>
          <a:xfrm>
            <a:off x="506275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7" name="Rectangle 2516">
            <a:extLst>
              <a:ext uri="{FF2B5EF4-FFF2-40B4-BE49-F238E27FC236}">
                <a16:creationId xmlns:a16="http://schemas.microsoft.com/office/drawing/2014/main" id="{509E4147-578C-4ACC-8D63-B9A066C868BB}"/>
              </a:ext>
            </a:extLst>
          </p:cNvPr>
          <p:cNvSpPr/>
          <p:nvPr/>
        </p:nvSpPr>
        <p:spPr>
          <a:xfrm>
            <a:off x="487834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8" name="Rectangle 2517">
            <a:extLst>
              <a:ext uri="{FF2B5EF4-FFF2-40B4-BE49-F238E27FC236}">
                <a16:creationId xmlns:a16="http://schemas.microsoft.com/office/drawing/2014/main" id="{9E7F3B75-AD98-4261-AB96-01B029A5FD21}"/>
              </a:ext>
            </a:extLst>
          </p:cNvPr>
          <p:cNvSpPr/>
          <p:nvPr/>
        </p:nvSpPr>
        <p:spPr>
          <a:xfrm>
            <a:off x="533936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9" name="Rectangle 2518">
            <a:extLst>
              <a:ext uri="{FF2B5EF4-FFF2-40B4-BE49-F238E27FC236}">
                <a16:creationId xmlns:a16="http://schemas.microsoft.com/office/drawing/2014/main" id="{E120140B-7993-4042-9A66-3309676857A8}"/>
              </a:ext>
            </a:extLst>
          </p:cNvPr>
          <p:cNvSpPr/>
          <p:nvPr/>
        </p:nvSpPr>
        <p:spPr>
          <a:xfrm>
            <a:off x="552376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0" name="Rectangle 2519">
            <a:extLst>
              <a:ext uri="{FF2B5EF4-FFF2-40B4-BE49-F238E27FC236}">
                <a16:creationId xmlns:a16="http://schemas.microsoft.com/office/drawing/2014/main" id="{D0A04F72-6AB4-4950-B643-5D3C30252CB1}"/>
              </a:ext>
            </a:extLst>
          </p:cNvPr>
          <p:cNvSpPr/>
          <p:nvPr/>
        </p:nvSpPr>
        <p:spPr>
          <a:xfrm>
            <a:off x="58925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1" name="Rectangle 2520">
            <a:extLst>
              <a:ext uri="{FF2B5EF4-FFF2-40B4-BE49-F238E27FC236}">
                <a16:creationId xmlns:a16="http://schemas.microsoft.com/office/drawing/2014/main" id="{4F27B273-515B-4D3F-8B06-8533BC18306D}"/>
              </a:ext>
            </a:extLst>
          </p:cNvPr>
          <p:cNvSpPr/>
          <p:nvPr/>
        </p:nvSpPr>
        <p:spPr>
          <a:xfrm>
            <a:off x="570816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2" name="Rectangle 2521">
            <a:extLst>
              <a:ext uri="{FF2B5EF4-FFF2-40B4-BE49-F238E27FC236}">
                <a16:creationId xmlns:a16="http://schemas.microsoft.com/office/drawing/2014/main" id="{5789A370-669B-4993-82FF-98B31E659BD1}"/>
              </a:ext>
            </a:extLst>
          </p:cNvPr>
          <p:cNvSpPr/>
          <p:nvPr/>
        </p:nvSpPr>
        <p:spPr>
          <a:xfrm>
            <a:off x="524715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3" name="Rectangle 2522">
            <a:extLst>
              <a:ext uri="{FF2B5EF4-FFF2-40B4-BE49-F238E27FC236}">
                <a16:creationId xmlns:a16="http://schemas.microsoft.com/office/drawing/2014/main" id="{0BD88095-730B-4E17-99C5-C9E8754A749D}"/>
              </a:ext>
            </a:extLst>
          </p:cNvPr>
          <p:cNvSpPr/>
          <p:nvPr/>
        </p:nvSpPr>
        <p:spPr>
          <a:xfrm>
            <a:off x="5800364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4" name="Rectangle 2523">
            <a:extLst>
              <a:ext uri="{FF2B5EF4-FFF2-40B4-BE49-F238E27FC236}">
                <a16:creationId xmlns:a16="http://schemas.microsoft.com/office/drawing/2014/main" id="{0289934E-C5D9-499C-942C-32A787ED8A29}"/>
              </a:ext>
            </a:extLst>
          </p:cNvPr>
          <p:cNvSpPr/>
          <p:nvPr/>
        </p:nvSpPr>
        <p:spPr>
          <a:xfrm>
            <a:off x="561596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5" name="Rectangle 2524">
            <a:extLst>
              <a:ext uri="{FF2B5EF4-FFF2-40B4-BE49-F238E27FC236}">
                <a16:creationId xmlns:a16="http://schemas.microsoft.com/office/drawing/2014/main" id="{7F2FCC47-DA26-4F2A-BE87-E21B9FBF3F3D}"/>
              </a:ext>
            </a:extLst>
          </p:cNvPr>
          <p:cNvSpPr/>
          <p:nvPr/>
        </p:nvSpPr>
        <p:spPr>
          <a:xfrm>
            <a:off x="5984768" y="4757929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6" name="Rectangle 2525">
            <a:extLst>
              <a:ext uri="{FF2B5EF4-FFF2-40B4-BE49-F238E27FC236}">
                <a16:creationId xmlns:a16="http://schemas.microsoft.com/office/drawing/2014/main" id="{BE8F44D7-507E-43F8-A561-A34B99ACF0C8}"/>
              </a:ext>
            </a:extLst>
          </p:cNvPr>
          <p:cNvSpPr/>
          <p:nvPr/>
        </p:nvSpPr>
        <p:spPr>
          <a:xfrm>
            <a:off x="6076973" y="494233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7" name="Rectangle 2526">
            <a:extLst>
              <a:ext uri="{FF2B5EF4-FFF2-40B4-BE49-F238E27FC236}">
                <a16:creationId xmlns:a16="http://schemas.microsoft.com/office/drawing/2014/main" id="{E936BA4B-A219-436F-A0E9-7B5E0AB85930}"/>
              </a:ext>
            </a:extLst>
          </p:cNvPr>
          <p:cNvSpPr/>
          <p:nvPr/>
        </p:nvSpPr>
        <p:spPr>
          <a:xfrm rot="10800000">
            <a:off x="5523765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8" name="Rectangle 2527">
            <a:extLst>
              <a:ext uri="{FF2B5EF4-FFF2-40B4-BE49-F238E27FC236}">
                <a16:creationId xmlns:a16="http://schemas.microsoft.com/office/drawing/2014/main" id="{4F922B15-42C9-414E-9F62-5A85E569CD81}"/>
              </a:ext>
            </a:extLst>
          </p:cNvPr>
          <p:cNvSpPr/>
          <p:nvPr/>
        </p:nvSpPr>
        <p:spPr>
          <a:xfrm rot="10800000">
            <a:off x="515495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9" name="Rectangle 2528">
            <a:extLst>
              <a:ext uri="{FF2B5EF4-FFF2-40B4-BE49-F238E27FC236}">
                <a16:creationId xmlns:a16="http://schemas.microsoft.com/office/drawing/2014/main" id="{FA36A2DE-A787-45C2-B26E-7484B20F9EE4}"/>
              </a:ext>
            </a:extLst>
          </p:cNvPr>
          <p:cNvSpPr/>
          <p:nvPr/>
        </p:nvSpPr>
        <p:spPr>
          <a:xfrm rot="10800000">
            <a:off x="497055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0" name="Rectangle 2529">
            <a:extLst>
              <a:ext uri="{FF2B5EF4-FFF2-40B4-BE49-F238E27FC236}">
                <a16:creationId xmlns:a16="http://schemas.microsoft.com/office/drawing/2014/main" id="{B61F36E9-237A-4803-9508-B2A80F39962C}"/>
              </a:ext>
            </a:extLst>
          </p:cNvPr>
          <p:cNvSpPr/>
          <p:nvPr/>
        </p:nvSpPr>
        <p:spPr>
          <a:xfrm rot="10800000">
            <a:off x="4786149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1" name="Rectangle 2530">
            <a:extLst>
              <a:ext uri="{FF2B5EF4-FFF2-40B4-BE49-F238E27FC236}">
                <a16:creationId xmlns:a16="http://schemas.microsoft.com/office/drawing/2014/main" id="{686082B4-72D4-49A2-9BC5-E0B83686F2E1}"/>
              </a:ext>
            </a:extLst>
          </p:cNvPr>
          <p:cNvSpPr/>
          <p:nvPr/>
        </p:nvSpPr>
        <p:spPr>
          <a:xfrm rot="10800000">
            <a:off x="423293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2" name="Rectangle 2531">
            <a:extLst>
              <a:ext uri="{FF2B5EF4-FFF2-40B4-BE49-F238E27FC236}">
                <a16:creationId xmlns:a16="http://schemas.microsoft.com/office/drawing/2014/main" id="{77323D7F-E46F-484F-A0CD-00789D3D7116}"/>
              </a:ext>
            </a:extLst>
          </p:cNvPr>
          <p:cNvSpPr/>
          <p:nvPr/>
        </p:nvSpPr>
        <p:spPr>
          <a:xfrm rot="10800000">
            <a:off x="386412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3" name="Rectangle 2532">
            <a:extLst>
              <a:ext uri="{FF2B5EF4-FFF2-40B4-BE49-F238E27FC236}">
                <a16:creationId xmlns:a16="http://schemas.microsoft.com/office/drawing/2014/main" id="{6BD0580B-A356-48D6-92CA-6D17503E60C9}"/>
              </a:ext>
            </a:extLst>
          </p:cNvPr>
          <p:cNvSpPr/>
          <p:nvPr/>
        </p:nvSpPr>
        <p:spPr>
          <a:xfrm rot="10800000">
            <a:off x="4048532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4" name="Rectangle 2533">
            <a:extLst>
              <a:ext uri="{FF2B5EF4-FFF2-40B4-BE49-F238E27FC236}">
                <a16:creationId xmlns:a16="http://schemas.microsoft.com/office/drawing/2014/main" id="{26D5BAC9-43FC-4EEA-BAF8-280E2B5356CC}"/>
              </a:ext>
            </a:extLst>
          </p:cNvPr>
          <p:cNvSpPr/>
          <p:nvPr/>
        </p:nvSpPr>
        <p:spPr>
          <a:xfrm rot="10800000">
            <a:off x="6076975" y="5311140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5" name="Rectangle 2534">
            <a:extLst>
              <a:ext uri="{FF2B5EF4-FFF2-40B4-BE49-F238E27FC236}">
                <a16:creationId xmlns:a16="http://schemas.microsoft.com/office/drawing/2014/main" id="{1DAC6F72-7BCF-43DF-89BC-5854AAC39C15}"/>
              </a:ext>
            </a:extLst>
          </p:cNvPr>
          <p:cNvSpPr/>
          <p:nvPr/>
        </p:nvSpPr>
        <p:spPr>
          <a:xfrm rot="10800000">
            <a:off x="561596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6" name="Rectangle 2535">
            <a:extLst>
              <a:ext uri="{FF2B5EF4-FFF2-40B4-BE49-F238E27FC236}">
                <a16:creationId xmlns:a16="http://schemas.microsoft.com/office/drawing/2014/main" id="{6388A635-0E56-42EA-92AA-2D489905584F}"/>
              </a:ext>
            </a:extLst>
          </p:cNvPr>
          <p:cNvSpPr/>
          <p:nvPr/>
        </p:nvSpPr>
        <p:spPr>
          <a:xfrm rot="10800000">
            <a:off x="5431561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7" name="Rectangle 2536">
            <a:extLst>
              <a:ext uri="{FF2B5EF4-FFF2-40B4-BE49-F238E27FC236}">
                <a16:creationId xmlns:a16="http://schemas.microsoft.com/office/drawing/2014/main" id="{5C7B18B3-FBCD-4229-84A1-736B05EE45AB}"/>
              </a:ext>
            </a:extLst>
          </p:cNvPr>
          <p:cNvSpPr/>
          <p:nvPr/>
        </p:nvSpPr>
        <p:spPr>
          <a:xfrm rot="10800000">
            <a:off x="506275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8" name="Rectangle 2537">
            <a:extLst>
              <a:ext uri="{FF2B5EF4-FFF2-40B4-BE49-F238E27FC236}">
                <a16:creationId xmlns:a16="http://schemas.microsoft.com/office/drawing/2014/main" id="{2AF26F60-707A-4DD5-AAE8-6BFC663E7EDA}"/>
              </a:ext>
            </a:extLst>
          </p:cNvPr>
          <p:cNvSpPr/>
          <p:nvPr/>
        </p:nvSpPr>
        <p:spPr>
          <a:xfrm rot="10800000">
            <a:off x="4509537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9" name="Rectangle 2538">
            <a:extLst>
              <a:ext uri="{FF2B5EF4-FFF2-40B4-BE49-F238E27FC236}">
                <a16:creationId xmlns:a16="http://schemas.microsoft.com/office/drawing/2014/main" id="{2DD7D4BF-6424-4AFA-866A-CCE0C11E1111}"/>
              </a:ext>
            </a:extLst>
          </p:cNvPr>
          <p:cNvSpPr/>
          <p:nvPr/>
        </p:nvSpPr>
        <p:spPr>
          <a:xfrm rot="10800000">
            <a:off x="4693943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0" name="Rectangle 2539">
            <a:extLst>
              <a:ext uri="{FF2B5EF4-FFF2-40B4-BE49-F238E27FC236}">
                <a16:creationId xmlns:a16="http://schemas.microsoft.com/office/drawing/2014/main" id="{4496785F-7042-488C-B049-68B230EC6C35}"/>
              </a:ext>
            </a:extLst>
          </p:cNvPr>
          <p:cNvSpPr/>
          <p:nvPr/>
        </p:nvSpPr>
        <p:spPr>
          <a:xfrm rot="10800000">
            <a:off x="4325132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1" name="Rectangle 2540">
            <a:extLst>
              <a:ext uri="{FF2B5EF4-FFF2-40B4-BE49-F238E27FC236}">
                <a16:creationId xmlns:a16="http://schemas.microsoft.com/office/drawing/2014/main" id="{5AEF5EAE-6CA0-4B1A-9D96-644798144598}"/>
              </a:ext>
            </a:extLst>
          </p:cNvPr>
          <p:cNvSpPr/>
          <p:nvPr/>
        </p:nvSpPr>
        <p:spPr>
          <a:xfrm rot="10800000">
            <a:off x="414072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2" name="Rectangle 2541">
            <a:extLst>
              <a:ext uri="{FF2B5EF4-FFF2-40B4-BE49-F238E27FC236}">
                <a16:creationId xmlns:a16="http://schemas.microsoft.com/office/drawing/2014/main" id="{BE3BD87C-7990-4FDB-B6BD-492FEF947463}"/>
              </a:ext>
            </a:extLst>
          </p:cNvPr>
          <p:cNvSpPr/>
          <p:nvPr/>
        </p:nvSpPr>
        <p:spPr>
          <a:xfrm rot="10800000">
            <a:off x="377192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3" name="Rectangle 2542">
            <a:extLst>
              <a:ext uri="{FF2B5EF4-FFF2-40B4-BE49-F238E27FC236}">
                <a16:creationId xmlns:a16="http://schemas.microsoft.com/office/drawing/2014/main" id="{39733F7E-5761-47BD-8D2C-742C75CC8DCD}"/>
              </a:ext>
            </a:extLst>
          </p:cNvPr>
          <p:cNvSpPr/>
          <p:nvPr/>
        </p:nvSpPr>
        <p:spPr>
          <a:xfrm rot="10800000">
            <a:off x="3956325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4" name="Rectangle 2543">
            <a:extLst>
              <a:ext uri="{FF2B5EF4-FFF2-40B4-BE49-F238E27FC236}">
                <a16:creationId xmlns:a16="http://schemas.microsoft.com/office/drawing/2014/main" id="{B6012DB5-0996-411C-BD88-C3FD522C732D}"/>
              </a:ext>
            </a:extLst>
          </p:cNvPr>
          <p:cNvSpPr/>
          <p:nvPr/>
        </p:nvSpPr>
        <p:spPr>
          <a:xfrm rot="10800000">
            <a:off x="358751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5" name="Rectangle 2544">
            <a:extLst>
              <a:ext uri="{FF2B5EF4-FFF2-40B4-BE49-F238E27FC236}">
                <a16:creationId xmlns:a16="http://schemas.microsoft.com/office/drawing/2014/main" id="{66756744-2057-4BDE-A4C5-7EC465B6F288}"/>
              </a:ext>
            </a:extLst>
          </p:cNvPr>
          <p:cNvSpPr/>
          <p:nvPr/>
        </p:nvSpPr>
        <p:spPr>
          <a:xfrm rot="10800000">
            <a:off x="340311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6" name="Rectangle 2545">
            <a:extLst>
              <a:ext uri="{FF2B5EF4-FFF2-40B4-BE49-F238E27FC236}">
                <a16:creationId xmlns:a16="http://schemas.microsoft.com/office/drawing/2014/main" id="{9AF2402B-BDC1-44EF-BC4D-C39C4887FA27}"/>
              </a:ext>
            </a:extLst>
          </p:cNvPr>
          <p:cNvSpPr/>
          <p:nvPr/>
        </p:nvSpPr>
        <p:spPr>
          <a:xfrm rot="10800000">
            <a:off x="303430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7" name="Rectangle 2546">
            <a:extLst>
              <a:ext uri="{FF2B5EF4-FFF2-40B4-BE49-F238E27FC236}">
                <a16:creationId xmlns:a16="http://schemas.microsoft.com/office/drawing/2014/main" id="{B17699B8-8E95-4E18-AAA7-847F114C2C5E}"/>
              </a:ext>
            </a:extLst>
          </p:cNvPr>
          <p:cNvSpPr/>
          <p:nvPr/>
        </p:nvSpPr>
        <p:spPr>
          <a:xfrm rot="10800000">
            <a:off x="3218706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8" name="Rectangle 2547">
            <a:extLst>
              <a:ext uri="{FF2B5EF4-FFF2-40B4-BE49-F238E27FC236}">
                <a16:creationId xmlns:a16="http://schemas.microsoft.com/office/drawing/2014/main" id="{374E3DF0-280C-4C72-AE9D-AD30205C2B1B}"/>
              </a:ext>
            </a:extLst>
          </p:cNvPr>
          <p:cNvSpPr/>
          <p:nvPr/>
        </p:nvSpPr>
        <p:spPr>
          <a:xfrm rot="10800000">
            <a:off x="5984768" y="5126736"/>
            <a:ext cx="184403" cy="18440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9" name="Rectangle 2548">
            <a:extLst>
              <a:ext uri="{FF2B5EF4-FFF2-40B4-BE49-F238E27FC236}">
                <a16:creationId xmlns:a16="http://schemas.microsoft.com/office/drawing/2014/main" id="{65035D95-9A9F-45ED-962E-A1912C397CCF}"/>
              </a:ext>
            </a:extLst>
          </p:cNvPr>
          <p:cNvSpPr/>
          <p:nvPr/>
        </p:nvSpPr>
        <p:spPr>
          <a:xfrm rot="10800000">
            <a:off x="349531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0" name="Rectangle 2549">
            <a:extLst>
              <a:ext uri="{FF2B5EF4-FFF2-40B4-BE49-F238E27FC236}">
                <a16:creationId xmlns:a16="http://schemas.microsoft.com/office/drawing/2014/main" id="{763BFF9C-1258-43C9-841D-809B38018FDF}"/>
              </a:ext>
            </a:extLst>
          </p:cNvPr>
          <p:cNvSpPr/>
          <p:nvPr/>
        </p:nvSpPr>
        <p:spPr>
          <a:xfrm rot="10800000">
            <a:off x="367971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1" name="Rectangle 2550">
            <a:extLst>
              <a:ext uri="{FF2B5EF4-FFF2-40B4-BE49-F238E27FC236}">
                <a16:creationId xmlns:a16="http://schemas.microsoft.com/office/drawing/2014/main" id="{23D8FE89-8FCC-42B1-9DDA-A156E3DB62B0}"/>
              </a:ext>
            </a:extLst>
          </p:cNvPr>
          <p:cNvSpPr/>
          <p:nvPr/>
        </p:nvSpPr>
        <p:spPr>
          <a:xfrm rot="10800000">
            <a:off x="340310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2" name="Rectangle 2551">
            <a:extLst>
              <a:ext uri="{FF2B5EF4-FFF2-40B4-BE49-F238E27FC236}">
                <a16:creationId xmlns:a16="http://schemas.microsoft.com/office/drawing/2014/main" id="{691BBFA2-7554-4FB5-88D7-BE33FCF50D2F}"/>
              </a:ext>
            </a:extLst>
          </p:cNvPr>
          <p:cNvSpPr/>
          <p:nvPr/>
        </p:nvSpPr>
        <p:spPr>
          <a:xfrm rot="10800000">
            <a:off x="331090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3" name="Rectangle 2552">
            <a:extLst>
              <a:ext uri="{FF2B5EF4-FFF2-40B4-BE49-F238E27FC236}">
                <a16:creationId xmlns:a16="http://schemas.microsoft.com/office/drawing/2014/main" id="{EC94F6E0-B346-42A0-9F50-D634EFF3DF69}"/>
              </a:ext>
            </a:extLst>
          </p:cNvPr>
          <p:cNvSpPr/>
          <p:nvPr/>
        </p:nvSpPr>
        <p:spPr>
          <a:xfrm rot="10800000">
            <a:off x="377191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4" name="Rectangle 2553">
            <a:extLst>
              <a:ext uri="{FF2B5EF4-FFF2-40B4-BE49-F238E27FC236}">
                <a16:creationId xmlns:a16="http://schemas.microsoft.com/office/drawing/2014/main" id="{29D1A344-95E5-42BF-AA5C-51D974C5ED40}"/>
              </a:ext>
            </a:extLst>
          </p:cNvPr>
          <p:cNvSpPr/>
          <p:nvPr/>
        </p:nvSpPr>
        <p:spPr>
          <a:xfrm rot="10800000">
            <a:off x="3864127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5" name="Rectangle 2554">
            <a:extLst>
              <a:ext uri="{FF2B5EF4-FFF2-40B4-BE49-F238E27FC236}">
                <a16:creationId xmlns:a16="http://schemas.microsoft.com/office/drawing/2014/main" id="{612BDE2E-0A1F-431F-8F97-0F30BD689C28}"/>
              </a:ext>
            </a:extLst>
          </p:cNvPr>
          <p:cNvSpPr/>
          <p:nvPr/>
        </p:nvSpPr>
        <p:spPr>
          <a:xfrm rot="10800000">
            <a:off x="3218704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6" name="Rectangle 2555">
            <a:extLst>
              <a:ext uri="{FF2B5EF4-FFF2-40B4-BE49-F238E27FC236}">
                <a16:creationId xmlns:a16="http://schemas.microsoft.com/office/drawing/2014/main" id="{D14D233A-5C89-4B02-911F-DC888072E4A9}"/>
              </a:ext>
            </a:extLst>
          </p:cNvPr>
          <p:cNvSpPr/>
          <p:nvPr/>
        </p:nvSpPr>
        <p:spPr>
          <a:xfrm>
            <a:off x="5431564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7" name="Rectangle 2556">
            <a:extLst>
              <a:ext uri="{FF2B5EF4-FFF2-40B4-BE49-F238E27FC236}">
                <a16:creationId xmlns:a16="http://schemas.microsoft.com/office/drawing/2014/main" id="{F5A8A5DB-09F6-4825-ABDF-C8564EA1DE10}"/>
              </a:ext>
            </a:extLst>
          </p:cNvPr>
          <p:cNvSpPr/>
          <p:nvPr/>
        </p:nvSpPr>
        <p:spPr>
          <a:xfrm>
            <a:off x="5800367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8" name="Rectangle 2557">
            <a:extLst>
              <a:ext uri="{FF2B5EF4-FFF2-40B4-BE49-F238E27FC236}">
                <a16:creationId xmlns:a16="http://schemas.microsoft.com/office/drawing/2014/main" id="{4BD11746-98DF-43CF-BC43-64B87782EF31}"/>
              </a:ext>
            </a:extLst>
          </p:cNvPr>
          <p:cNvSpPr/>
          <p:nvPr/>
        </p:nvSpPr>
        <p:spPr>
          <a:xfrm>
            <a:off x="561596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9" name="Rectangle 2558">
            <a:extLst>
              <a:ext uri="{FF2B5EF4-FFF2-40B4-BE49-F238E27FC236}">
                <a16:creationId xmlns:a16="http://schemas.microsoft.com/office/drawing/2014/main" id="{1A351EF8-A8D4-4E9E-BE51-D5657F7DB29B}"/>
              </a:ext>
            </a:extLst>
          </p:cNvPr>
          <p:cNvSpPr/>
          <p:nvPr/>
        </p:nvSpPr>
        <p:spPr>
          <a:xfrm>
            <a:off x="533936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0" name="Rectangle 2559">
            <a:extLst>
              <a:ext uri="{FF2B5EF4-FFF2-40B4-BE49-F238E27FC236}">
                <a16:creationId xmlns:a16="http://schemas.microsoft.com/office/drawing/2014/main" id="{0475A1DF-39D8-4E16-9890-98CE5C072BA9}"/>
              </a:ext>
            </a:extLst>
          </p:cNvPr>
          <p:cNvSpPr/>
          <p:nvPr/>
        </p:nvSpPr>
        <p:spPr>
          <a:xfrm>
            <a:off x="5708167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1" name="Rectangle 2560">
            <a:extLst>
              <a:ext uri="{FF2B5EF4-FFF2-40B4-BE49-F238E27FC236}">
                <a16:creationId xmlns:a16="http://schemas.microsoft.com/office/drawing/2014/main" id="{D74861E0-6D23-42BB-B07B-12D080DF2B2C}"/>
              </a:ext>
            </a:extLst>
          </p:cNvPr>
          <p:cNvSpPr/>
          <p:nvPr/>
        </p:nvSpPr>
        <p:spPr>
          <a:xfrm>
            <a:off x="5062753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2" name="Rectangle 2561">
            <a:extLst>
              <a:ext uri="{FF2B5EF4-FFF2-40B4-BE49-F238E27FC236}">
                <a16:creationId xmlns:a16="http://schemas.microsoft.com/office/drawing/2014/main" id="{460E350F-5BCF-4DDC-903A-BE475E67B6E5}"/>
              </a:ext>
            </a:extLst>
          </p:cNvPr>
          <p:cNvSpPr/>
          <p:nvPr/>
        </p:nvSpPr>
        <p:spPr>
          <a:xfrm>
            <a:off x="515495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3" name="Rectangle 2562">
            <a:extLst>
              <a:ext uri="{FF2B5EF4-FFF2-40B4-BE49-F238E27FC236}">
                <a16:creationId xmlns:a16="http://schemas.microsoft.com/office/drawing/2014/main" id="{3320B0D2-B2C3-42DD-88CB-46F130A58E46}"/>
              </a:ext>
            </a:extLst>
          </p:cNvPr>
          <p:cNvSpPr/>
          <p:nvPr/>
        </p:nvSpPr>
        <p:spPr>
          <a:xfrm>
            <a:off x="395632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4" name="Rectangle 2563">
            <a:extLst>
              <a:ext uri="{FF2B5EF4-FFF2-40B4-BE49-F238E27FC236}">
                <a16:creationId xmlns:a16="http://schemas.microsoft.com/office/drawing/2014/main" id="{14178937-14AB-43D5-988D-1B727337DD14}"/>
              </a:ext>
            </a:extLst>
          </p:cNvPr>
          <p:cNvSpPr/>
          <p:nvPr/>
        </p:nvSpPr>
        <p:spPr>
          <a:xfrm>
            <a:off x="3771922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5" name="Rectangle 2564">
            <a:extLst>
              <a:ext uri="{FF2B5EF4-FFF2-40B4-BE49-F238E27FC236}">
                <a16:creationId xmlns:a16="http://schemas.microsoft.com/office/drawing/2014/main" id="{E8ECD0AA-5CFF-48AB-8C54-1D70839FF190}"/>
              </a:ext>
            </a:extLst>
          </p:cNvPr>
          <p:cNvSpPr/>
          <p:nvPr/>
        </p:nvSpPr>
        <p:spPr>
          <a:xfrm rot="10800000">
            <a:off x="377191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6" name="Rectangle 2565">
            <a:extLst>
              <a:ext uri="{FF2B5EF4-FFF2-40B4-BE49-F238E27FC236}">
                <a16:creationId xmlns:a16="http://schemas.microsoft.com/office/drawing/2014/main" id="{F2FC7F60-1421-4628-8B26-82514A0D1A82}"/>
              </a:ext>
            </a:extLst>
          </p:cNvPr>
          <p:cNvSpPr/>
          <p:nvPr/>
        </p:nvSpPr>
        <p:spPr>
          <a:xfrm rot="10800000">
            <a:off x="4048532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7" name="Rectangle 2566">
            <a:extLst>
              <a:ext uri="{FF2B5EF4-FFF2-40B4-BE49-F238E27FC236}">
                <a16:creationId xmlns:a16="http://schemas.microsoft.com/office/drawing/2014/main" id="{41D2439E-B5CC-4141-AC97-C4ED39D7F00C}"/>
              </a:ext>
            </a:extLst>
          </p:cNvPr>
          <p:cNvSpPr/>
          <p:nvPr/>
        </p:nvSpPr>
        <p:spPr>
          <a:xfrm rot="10800000">
            <a:off x="3956323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8" name="Rectangle 2567">
            <a:extLst>
              <a:ext uri="{FF2B5EF4-FFF2-40B4-BE49-F238E27FC236}">
                <a16:creationId xmlns:a16="http://schemas.microsoft.com/office/drawing/2014/main" id="{0DF1A932-4647-4106-B21C-D8534C73513F}"/>
              </a:ext>
            </a:extLst>
          </p:cNvPr>
          <p:cNvSpPr/>
          <p:nvPr/>
        </p:nvSpPr>
        <p:spPr>
          <a:xfrm rot="10800000">
            <a:off x="41407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9" name="Rectangle 2568">
            <a:extLst>
              <a:ext uri="{FF2B5EF4-FFF2-40B4-BE49-F238E27FC236}">
                <a16:creationId xmlns:a16="http://schemas.microsoft.com/office/drawing/2014/main" id="{DC5E5813-B91F-401E-BE36-CC053DBE6E18}"/>
              </a:ext>
            </a:extLst>
          </p:cNvPr>
          <p:cNvSpPr/>
          <p:nvPr/>
        </p:nvSpPr>
        <p:spPr>
          <a:xfrm rot="10800000">
            <a:off x="3864127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0" name="Rectangle 2569">
            <a:extLst>
              <a:ext uri="{FF2B5EF4-FFF2-40B4-BE49-F238E27FC236}">
                <a16:creationId xmlns:a16="http://schemas.microsoft.com/office/drawing/2014/main" id="{F6E80932-8E0A-4183-A278-3C8DC0137D13}"/>
              </a:ext>
            </a:extLst>
          </p:cNvPr>
          <p:cNvSpPr/>
          <p:nvPr/>
        </p:nvSpPr>
        <p:spPr>
          <a:xfrm>
            <a:off x="524715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1" name="Rectangle 2570">
            <a:extLst>
              <a:ext uri="{FF2B5EF4-FFF2-40B4-BE49-F238E27FC236}">
                <a16:creationId xmlns:a16="http://schemas.microsoft.com/office/drawing/2014/main" id="{AFADD651-ED2D-466A-B447-D5FA9464F53D}"/>
              </a:ext>
            </a:extLst>
          </p:cNvPr>
          <p:cNvSpPr/>
          <p:nvPr/>
        </p:nvSpPr>
        <p:spPr>
          <a:xfrm>
            <a:off x="515495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2" name="Rectangle 2571">
            <a:extLst>
              <a:ext uri="{FF2B5EF4-FFF2-40B4-BE49-F238E27FC236}">
                <a16:creationId xmlns:a16="http://schemas.microsoft.com/office/drawing/2014/main" id="{F6071260-23E4-4152-A27B-4B449C0210DA}"/>
              </a:ext>
            </a:extLst>
          </p:cNvPr>
          <p:cNvSpPr/>
          <p:nvPr/>
        </p:nvSpPr>
        <p:spPr>
          <a:xfrm>
            <a:off x="552376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3" name="Rectangle 2572">
            <a:extLst>
              <a:ext uri="{FF2B5EF4-FFF2-40B4-BE49-F238E27FC236}">
                <a16:creationId xmlns:a16="http://schemas.microsoft.com/office/drawing/2014/main" id="{52B43A89-2128-4568-98DC-91237E055A98}"/>
              </a:ext>
            </a:extLst>
          </p:cNvPr>
          <p:cNvSpPr/>
          <p:nvPr/>
        </p:nvSpPr>
        <p:spPr>
          <a:xfrm rot="10800000">
            <a:off x="5154950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4" name="Rectangle 2573">
            <a:extLst>
              <a:ext uri="{FF2B5EF4-FFF2-40B4-BE49-F238E27FC236}">
                <a16:creationId xmlns:a16="http://schemas.microsoft.com/office/drawing/2014/main" id="{926438BF-9339-4183-B63A-2A245EC12273}"/>
              </a:ext>
            </a:extLst>
          </p:cNvPr>
          <p:cNvSpPr/>
          <p:nvPr/>
        </p:nvSpPr>
        <p:spPr>
          <a:xfrm rot="10800000">
            <a:off x="570816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5" name="Rectangle 2574">
            <a:extLst>
              <a:ext uri="{FF2B5EF4-FFF2-40B4-BE49-F238E27FC236}">
                <a16:creationId xmlns:a16="http://schemas.microsoft.com/office/drawing/2014/main" id="{B7D1110D-3305-4798-87B4-386FD92122A1}"/>
              </a:ext>
            </a:extLst>
          </p:cNvPr>
          <p:cNvSpPr/>
          <p:nvPr/>
        </p:nvSpPr>
        <p:spPr>
          <a:xfrm rot="10800000">
            <a:off x="561596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6" name="Rectangle 2575">
            <a:extLst>
              <a:ext uri="{FF2B5EF4-FFF2-40B4-BE49-F238E27FC236}">
                <a16:creationId xmlns:a16="http://schemas.microsoft.com/office/drawing/2014/main" id="{F5D081C7-D2A3-40B8-B6FD-8EA15B56A20B}"/>
              </a:ext>
            </a:extLst>
          </p:cNvPr>
          <p:cNvSpPr/>
          <p:nvPr/>
        </p:nvSpPr>
        <p:spPr>
          <a:xfrm>
            <a:off x="321870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7" name="Rectangle 2576">
            <a:extLst>
              <a:ext uri="{FF2B5EF4-FFF2-40B4-BE49-F238E27FC236}">
                <a16:creationId xmlns:a16="http://schemas.microsoft.com/office/drawing/2014/main" id="{3F75AD32-007A-4650-8584-1C8CEA0A8A3E}"/>
              </a:ext>
            </a:extLst>
          </p:cNvPr>
          <p:cNvSpPr/>
          <p:nvPr/>
        </p:nvSpPr>
        <p:spPr>
          <a:xfrm>
            <a:off x="3310910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8" name="Rectangle 2577">
            <a:extLst>
              <a:ext uri="{FF2B5EF4-FFF2-40B4-BE49-F238E27FC236}">
                <a16:creationId xmlns:a16="http://schemas.microsoft.com/office/drawing/2014/main" id="{61524724-ABA5-426A-AD0D-C25947236336}"/>
              </a:ext>
            </a:extLst>
          </p:cNvPr>
          <p:cNvSpPr/>
          <p:nvPr/>
        </p:nvSpPr>
        <p:spPr>
          <a:xfrm>
            <a:off x="312650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9" name="Rectangle 2578">
            <a:extLst>
              <a:ext uri="{FF2B5EF4-FFF2-40B4-BE49-F238E27FC236}">
                <a16:creationId xmlns:a16="http://schemas.microsoft.com/office/drawing/2014/main" id="{358E9C2C-A1A7-406F-9B2E-FD6460048005}"/>
              </a:ext>
            </a:extLst>
          </p:cNvPr>
          <p:cNvSpPr/>
          <p:nvPr/>
        </p:nvSpPr>
        <p:spPr>
          <a:xfrm rot="10800000">
            <a:off x="5800364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0" name="Rectangle 2579">
            <a:extLst>
              <a:ext uri="{FF2B5EF4-FFF2-40B4-BE49-F238E27FC236}">
                <a16:creationId xmlns:a16="http://schemas.microsoft.com/office/drawing/2014/main" id="{C4C19ABC-0AE3-4D62-8388-A9237B9C1530}"/>
              </a:ext>
            </a:extLst>
          </p:cNvPr>
          <p:cNvSpPr/>
          <p:nvPr/>
        </p:nvSpPr>
        <p:spPr>
          <a:xfrm rot="10800000">
            <a:off x="589256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1" name="Rectangle 2580">
            <a:extLst>
              <a:ext uri="{FF2B5EF4-FFF2-40B4-BE49-F238E27FC236}">
                <a16:creationId xmlns:a16="http://schemas.microsoft.com/office/drawing/2014/main" id="{A258165F-8082-45D0-913F-2E80E4E5DB1C}"/>
              </a:ext>
            </a:extLst>
          </p:cNvPr>
          <p:cNvSpPr/>
          <p:nvPr/>
        </p:nvSpPr>
        <p:spPr>
          <a:xfrm rot="10800000">
            <a:off x="5708165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2" name="Rectangle 2581">
            <a:extLst>
              <a:ext uri="{FF2B5EF4-FFF2-40B4-BE49-F238E27FC236}">
                <a16:creationId xmlns:a16="http://schemas.microsoft.com/office/drawing/2014/main" id="{0D955A16-5061-49A3-9E42-31D97FC59917}"/>
              </a:ext>
            </a:extLst>
          </p:cNvPr>
          <p:cNvSpPr/>
          <p:nvPr/>
        </p:nvSpPr>
        <p:spPr>
          <a:xfrm rot="10800000">
            <a:off x="5892572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3" name="Rectangle 2582">
            <a:extLst>
              <a:ext uri="{FF2B5EF4-FFF2-40B4-BE49-F238E27FC236}">
                <a16:creationId xmlns:a16="http://schemas.microsoft.com/office/drawing/2014/main" id="{0C2FAD7B-74DD-4F3B-BE78-73DC354C12AF}"/>
              </a:ext>
            </a:extLst>
          </p:cNvPr>
          <p:cNvSpPr/>
          <p:nvPr/>
        </p:nvSpPr>
        <p:spPr>
          <a:xfrm rot="10800000">
            <a:off x="580036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4" name="Rectangle 2583">
            <a:extLst>
              <a:ext uri="{FF2B5EF4-FFF2-40B4-BE49-F238E27FC236}">
                <a16:creationId xmlns:a16="http://schemas.microsoft.com/office/drawing/2014/main" id="{3CD0D68C-1154-4639-ACBD-539F5EB90E9D}"/>
              </a:ext>
            </a:extLst>
          </p:cNvPr>
          <p:cNvSpPr/>
          <p:nvPr/>
        </p:nvSpPr>
        <p:spPr>
          <a:xfrm rot="10800000">
            <a:off x="589256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5" name="Rectangle 2584">
            <a:extLst>
              <a:ext uri="{FF2B5EF4-FFF2-40B4-BE49-F238E27FC236}">
                <a16:creationId xmlns:a16="http://schemas.microsoft.com/office/drawing/2014/main" id="{33435077-D8F9-4866-8036-43481F24FE77}"/>
              </a:ext>
            </a:extLst>
          </p:cNvPr>
          <p:cNvSpPr/>
          <p:nvPr/>
        </p:nvSpPr>
        <p:spPr>
          <a:xfrm rot="10800000">
            <a:off x="543155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6" name="Rectangle 2585">
            <a:extLst>
              <a:ext uri="{FF2B5EF4-FFF2-40B4-BE49-F238E27FC236}">
                <a16:creationId xmlns:a16="http://schemas.microsoft.com/office/drawing/2014/main" id="{117CD76F-27A4-4BC5-9F4E-1FAF51F699F9}"/>
              </a:ext>
            </a:extLst>
          </p:cNvPr>
          <p:cNvSpPr/>
          <p:nvPr/>
        </p:nvSpPr>
        <p:spPr>
          <a:xfrm rot="10800000">
            <a:off x="533936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7" name="Rectangle 2586">
            <a:extLst>
              <a:ext uri="{FF2B5EF4-FFF2-40B4-BE49-F238E27FC236}">
                <a16:creationId xmlns:a16="http://schemas.microsoft.com/office/drawing/2014/main" id="{3E793190-08A8-46B4-BFBF-A2FC8691564F}"/>
              </a:ext>
            </a:extLst>
          </p:cNvPr>
          <p:cNvSpPr/>
          <p:nvPr/>
        </p:nvSpPr>
        <p:spPr>
          <a:xfrm rot="10800000">
            <a:off x="55237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8" name="Rectangle 2587">
            <a:extLst>
              <a:ext uri="{FF2B5EF4-FFF2-40B4-BE49-F238E27FC236}">
                <a16:creationId xmlns:a16="http://schemas.microsoft.com/office/drawing/2014/main" id="{2FF52431-C97B-4837-8070-3F87CF0AC20D}"/>
              </a:ext>
            </a:extLst>
          </p:cNvPr>
          <p:cNvSpPr/>
          <p:nvPr/>
        </p:nvSpPr>
        <p:spPr>
          <a:xfrm rot="10800000">
            <a:off x="5431562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9" name="Rectangle 2588">
            <a:extLst>
              <a:ext uri="{FF2B5EF4-FFF2-40B4-BE49-F238E27FC236}">
                <a16:creationId xmlns:a16="http://schemas.microsoft.com/office/drawing/2014/main" id="{49639486-93D4-43EF-9DBF-C30496B48B65}"/>
              </a:ext>
            </a:extLst>
          </p:cNvPr>
          <p:cNvSpPr/>
          <p:nvPr/>
        </p:nvSpPr>
        <p:spPr>
          <a:xfrm rot="10800000">
            <a:off x="4970553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0" name="Rectangle 2589">
            <a:extLst>
              <a:ext uri="{FF2B5EF4-FFF2-40B4-BE49-F238E27FC236}">
                <a16:creationId xmlns:a16="http://schemas.microsoft.com/office/drawing/2014/main" id="{58090181-9929-4C42-83E1-4D3641FFCF59}"/>
              </a:ext>
            </a:extLst>
          </p:cNvPr>
          <p:cNvSpPr/>
          <p:nvPr/>
        </p:nvSpPr>
        <p:spPr>
          <a:xfrm rot="10800000">
            <a:off x="5062749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1" name="Rectangle 2590">
            <a:extLst>
              <a:ext uri="{FF2B5EF4-FFF2-40B4-BE49-F238E27FC236}">
                <a16:creationId xmlns:a16="http://schemas.microsoft.com/office/drawing/2014/main" id="{FF1C8E77-1093-43A8-9AA9-A225C6D6A959}"/>
              </a:ext>
            </a:extLst>
          </p:cNvPr>
          <p:cNvSpPr/>
          <p:nvPr/>
        </p:nvSpPr>
        <p:spPr>
          <a:xfrm rot="10800000">
            <a:off x="487834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2" name="Rectangle 2591">
            <a:extLst>
              <a:ext uri="{FF2B5EF4-FFF2-40B4-BE49-F238E27FC236}">
                <a16:creationId xmlns:a16="http://schemas.microsoft.com/office/drawing/2014/main" id="{D40FFFAD-99A6-489C-9877-E1AD99B77049}"/>
              </a:ext>
            </a:extLst>
          </p:cNvPr>
          <p:cNvSpPr/>
          <p:nvPr/>
        </p:nvSpPr>
        <p:spPr>
          <a:xfrm rot="10800000">
            <a:off x="4970553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3" name="Rectangle 2592">
            <a:extLst>
              <a:ext uri="{FF2B5EF4-FFF2-40B4-BE49-F238E27FC236}">
                <a16:creationId xmlns:a16="http://schemas.microsoft.com/office/drawing/2014/main" id="{FE3C6DFF-7373-4BF0-AC75-1CBB29A0833D}"/>
              </a:ext>
            </a:extLst>
          </p:cNvPr>
          <p:cNvSpPr/>
          <p:nvPr/>
        </p:nvSpPr>
        <p:spPr>
          <a:xfrm rot="10800000">
            <a:off x="4693946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4" name="Rectangle 2593">
            <a:extLst>
              <a:ext uri="{FF2B5EF4-FFF2-40B4-BE49-F238E27FC236}">
                <a16:creationId xmlns:a16="http://schemas.microsoft.com/office/drawing/2014/main" id="{DA8F67BC-B6EE-4635-A086-CB144E906A52}"/>
              </a:ext>
            </a:extLst>
          </p:cNvPr>
          <p:cNvSpPr/>
          <p:nvPr/>
        </p:nvSpPr>
        <p:spPr>
          <a:xfrm rot="10800000">
            <a:off x="3495315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5" name="Rectangle 2594">
            <a:extLst>
              <a:ext uri="{FF2B5EF4-FFF2-40B4-BE49-F238E27FC236}">
                <a16:creationId xmlns:a16="http://schemas.microsoft.com/office/drawing/2014/main" id="{6C288E60-468E-44FF-85EC-71D81BDDDEB0}"/>
              </a:ext>
            </a:extLst>
          </p:cNvPr>
          <p:cNvSpPr/>
          <p:nvPr/>
        </p:nvSpPr>
        <p:spPr>
          <a:xfrm>
            <a:off x="432513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6" name="Rectangle 2595">
            <a:extLst>
              <a:ext uri="{FF2B5EF4-FFF2-40B4-BE49-F238E27FC236}">
                <a16:creationId xmlns:a16="http://schemas.microsoft.com/office/drawing/2014/main" id="{3A029D4B-5B63-429C-AEE2-39354B70326A}"/>
              </a:ext>
            </a:extLst>
          </p:cNvPr>
          <p:cNvSpPr/>
          <p:nvPr/>
        </p:nvSpPr>
        <p:spPr>
          <a:xfrm>
            <a:off x="506275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7" name="Rectangle 2596">
            <a:extLst>
              <a:ext uri="{FF2B5EF4-FFF2-40B4-BE49-F238E27FC236}">
                <a16:creationId xmlns:a16="http://schemas.microsoft.com/office/drawing/2014/main" id="{A22F9D1D-2A84-4A22-974E-4D98C174F7BF}"/>
              </a:ext>
            </a:extLst>
          </p:cNvPr>
          <p:cNvSpPr/>
          <p:nvPr/>
        </p:nvSpPr>
        <p:spPr>
          <a:xfrm>
            <a:off x="3956331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8" name="Rectangle 2597">
            <a:extLst>
              <a:ext uri="{FF2B5EF4-FFF2-40B4-BE49-F238E27FC236}">
                <a16:creationId xmlns:a16="http://schemas.microsoft.com/office/drawing/2014/main" id="{C463B140-8CC2-4E02-A5AD-836792699F20}"/>
              </a:ext>
            </a:extLst>
          </p:cNvPr>
          <p:cNvSpPr/>
          <p:nvPr/>
        </p:nvSpPr>
        <p:spPr>
          <a:xfrm>
            <a:off x="43251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9" name="Rectangle 2598">
            <a:extLst>
              <a:ext uri="{FF2B5EF4-FFF2-40B4-BE49-F238E27FC236}">
                <a16:creationId xmlns:a16="http://schemas.microsoft.com/office/drawing/2014/main" id="{6965B460-C51C-4403-AE06-FE7397D28D5A}"/>
              </a:ext>
            </a:extLst>
          </p:cNvPr>
          <p:cNvSpPr/>
          <p:nvPr/>
        </p:nvSpPr>
        <p:spPr>
          <a:xfrm>
            <a:off x="3403113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0" name="Rectangle 2599">
            <a:extLst>
              <a:ext uri="{FF2B5EF4-FFF2-40B4-BE49-F238E27FC236}">
                <a16:creationId xmlns:a16="http://schemas.microsoft.com/office/drawing/2014/main" id="{7C22F758-597E-47BC-BC58-DFFB57182FBD}"/>
              </a:ext>
            </a:extLst>
          </p:cNvPr>
          <p:cNvSpPr/>
          <p:nvPr/>
        </p:nvSpPr>
        <p:spPr>
          <a:xfrm>
            <a:off x="3587516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1" name="Rectangle 2600">
            <a:extLst>
              <a:ext uri="{FF2B5EF4-FFF2-40B4-BE49-F238E27FC236}">
                <a16:creationId xmlns:a16="http://schemas.microsoft.com/office/drawing/2014/main" id="{CA51435F-0FFF-4149-BA29-E942AE0BAA11}"/>
              </a:ext>
            </a:extLst>
          </p:cNvPr>
          <p:cNvSpPr/>
          <p:nvPr/>
        </p:nvSpPr>
        <p:spPr>
          <a:xfrm>
            <a:off x="3495314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2" name="Rectangle 2601">
            <a:extLst>
              <a:ext uri="{FF2B5EF4-FFF2-40B4-BE49-F238E27FC236}">
                <a16:creationId xmlns:a16="http://schemas.microsoft.com/office/drawing/2014/main" id="{F6EC19E3-8475-4968-A439-997999B2010D}"/>
              </a:ext>
            </a:extLst>
          </p:cNvPr>
          <p:cNvSpPr/>
          <p:nvPr/>
        </p:nvSpPr>
        <p:spPr>
          <a:xfrm>
            <a:off x="386412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3" name="Rectangle 2602">
            <a:extLst>
              <a:ext uri="{FF2B5EF4-FFF2-40B4-BE49-F238E27FC236}">
                <a16:creationId xmlns:a16="http://schemas.microsoft.com/office/drawing/2014/main" id="{64444ABA-C079-47C2-87B4-E1844506F5E9}"/>
              </a:ext>
            </a:extLst>
          </p:cNvPr>
          <p:cNvSpPr/>
          <p:nvPr/>
        </p:nvSpPr>
        <p:spPr>
          <a:xfrm>
            <a:off x="4048533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4" name="Rectangle 2603">
            <a:extLst>
              <a:ext uri="{FF2B5EF4-FFF2-40B4-BE49-F238E27FC236}">
                <a16:creationId xmlns:a16="http://schemas.microsoft.com/office/drawing/2014/main" id="{33E52F4B-C059-416E-BDFF-5739BD6C8EBF}"/>
              </a:ext>
            </a:extLst>
          </p:cNvPr>
          <p:cNvSpPr/>
          <p:nvPr/>
        </p:nvSpPr>
        <p:spPr>
          <a:xfrm>
            <a:off x="395632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5" name="Rectangle 2604">
            <a:extLst>
              <a:ext uri="{FF2B5EF4-FFF2-40B4-BE49-F238E27FC236}">
                <a16:creationId xmlns:a16="http://schemas.microsoft.com/office/drawing/2014/main" id="{61EEAEC4-60DA-4FD7-9B27-001CDB3D16BE}"/>
              </a:ext>
            </a:extLst>
          </p:cNvPr>
          <p:cNvSpPr/>
          <p:nvPr/>
        </p:nvSpPr>
        <p:spPr>
          <a:xfrm>
            <a:off x="432513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6" name="Rectangle 2605">
            <a:extLst>
              <a:ext uri="{FF2B5EF4-FFF2-40B4-BE49-F238E27FC236}">
                <a16:creationId xmlns:a16="http://schemas.microsoft.com/office/drawing/2014/main" id="{C570406F-F872-4EC2-A9AF-1AC2129E029F}"/>
              </a:ext>
            </a:extLst>
          </p:cNvPr>
          <p:cNvSpPr/>
          <p:nvPr/>
        </p:nvSpPr>
        <p:spPr>
          <a:xfrm>
            <a:off x="367972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7" name="Rectangle 2606">
            <a:extLst>
              <a:ext uri="{FF2B5EF4-FFF2-40B4-BE49-F238E27FC236}">
                <a16:creationId xmlns:a16="http://schemas.microsoft.com/office/drawing/2014/main" id="{B4B6DC3B-6EE6-493D-8FA0-C5B53B5934BE}"/>
              </a:ext>
            </a:extLst>
          </p:cNvPr>
          <p:cNvSpPr/>
          <p:nvPr/>
        </p:nvSpPr>
        <p:spPr>
          <a:xfrm>
            <a:off x="358751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8" name="Rectangle 2607">
            <a:extLst>
              <a:ext uri="{FF2B5EF4-FFF2-40B4-BE49-F238E27FC236}">
                <a16:creationId xmlns:a16="http://schemas.microsoft.com/office/drawing/2014/main" id="{2A070383-74A9-4D6C-9E23-320BE7CE3422}"/>
              </a:ext>
            </a:extLst>
          </p:cNvPr>
          <p:cNvSpPr/>
          <p:nvPr/>
        </p:nvSpPr>
        <p:spPr>
          <a:xfrm>
            <a:off x="4232938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9" name="Rectangle 2608">
            <a:extLst>
              <a:ext uri="{FF2B5EF4-FFF2-40B4-BE49-F238E27FC236}">
                <a16:creationId xmlns:a16="http://schemas.microsoft.com/office/drawing/2014/main" id="{9931AC8D-FC7F-4404-BC96-35C9CF3DF75D}"/>
              </a:ext>
            </a:extLst>
          </p:cNvPr>
          <p:cNvSpPr/>
          <p:nvPr/>
        </p:nvSpPr>
        <p:spPr>
          <a:xfrm>
            <a:off x="4325137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0" name="Rectangle 2609">
            <a:extLst>
              <a:ext uri="{FF2B5EF4-FFF2-40B4-BE49-F238E27FC236}">
                <a16:creationId xmlns:a16="http://schemas.microsoft.com/office/drawing/2014/main" id="{C18043BD-3F30-419B-AA91-6CFD0E667F59}"/>
              </a:ext>
            </a:extLst>
          </p:cNvPr>
          <p:cNvSpPr/>
          <p:nvPr/>
        </p:nvSpPr>
        <p:spPr>
          <a:xfrm>
            <a:off x="367972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1" name="Rectangle 2610">
            <a:extLst>
              <a:ext uri="{FF2B5EF4-FFF2-40B4-BE49-F238E27FC236}">
                <a16:creationId xmlns:a16="http://schemas.microsoft.com/office/drawing/2014/main" id="{C81779AE-E164-46D0-BE76-18BFF64B94CB}"/>
              </a:ext>
            </a:extLst>
          </p:cNvPr>
          <p:cNvSpPr/>
          <p:nvPr/>
        </p:nvSpPr>
        <p:spPr>
          <a:xfrm>
            <a:off x="460174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2" name="Rectangle 2611">
            <a:extLst>
              <a:ext uri="{FF2B5EF4-FFF2-40B4-BE49-F238E27FC236}">
                <a16:creationId xmlns:a16="http://schemas.microsoft.com/office/drawing/2014/main" id="{211CCDE1-C36F-415D-8F6B-371BB4CE7765}"/>
              </a:ext>
            </a:extLst>
          </p:cNvPr>
          <p:cNvSpPr/>
          <p:nvPr/>
        </p:nvSpPr>
        <p:spPr>
          <a:xfrm>
            <a:off x="45095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3" name="Rectangle 2612">
            <a:extLst>
              <a:ext uri="{FF2B5EF4-FFF2-40B4-BE49-F238E27FC236}">
                <a16:creationId xmlns:a16="http://schemas.microsoft.com/office/drawing/2014/main" id="{562DE4A1-3041-4FC8-AA2C-3789716C9DEF}"/>
              </a:ext>
            </a:extLst>
          </p:cNvPr>
          <p:cNvSpPr/>
          <p:nvPr/>
        </p:nvSpPr>
        <p:spPr>
          <a:xfrm>
            <a:off x="441734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4" name="Rectangle 2613">
            <a:extLst>
              <a:ext uri="{FF2B5EF4-FFF2-40B4-BE49-F238E27FC236}">
                <a16:creationId xmlns:a16="http://schemas.microsoft.com/office/drawing/2014/main" id="{7064D727-FEEF-4482-B9D8-3B27C966A73B}"/>
              </a:ext>
            </a:extLst>
          </p:cNvPr>
          <p:cNvSpPr/>
          <p:nvPr/>
        </p:nvSpPr>
        <p:spPr>
          <a:xfrm>
            <a:off x="4509542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5" name="Rectangle 2614">
            <a:extLst>
              <a:ext uri="{FF2B5EF4-FFF2-40B4-BE49-F238E27FC236}">
                <a16:creationId xmlns:a16="http://schemas.microsoft.com/office/drawing/2014/main" id="{B95DD56F-FA48-43FB-8269-12DF66A39F6E}"/>
              </a:ext>
            </a:extLst>
          </p:cNvPr>
          <p:cNvSpPr/>
          <p:nvPr/>
        </p:nvSpPr>
        <p:spPr>
          <a:xfrm>
            <a:off x="4601745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6" name="Rectangle 2615">
            <a:extLst>
              <a:ext uri="{FF2B5EF4-FFF2-40B4-BE49-F238E27FC236}">
                <a16:creationId xmlns:a16="http://schemas.microsoft.com/office/drawing/2014/main" id="{60634631-9349-43CD-854E-E5C9ADCAA189}"/>
              </a:ext>
            </a:extLst>
          </p:cNvPr>
          <p:cNvSpPr/>
          <p:nvPr/>
        </p:nvSpPr>
        <p:spPr>
          <a:xfrm>
            <a:off x="4970553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7" name="Rectangle 2616">
            <a:extLst>
              <a:ext uri="{FF2B5EF4-FFF2-40B4-BE49-F238E27FC236}">
                <a16:creationId xmlns:a16="http://schemas.microsoft.com/office/drawing/2014/main" id="{A4B0D5B7-B239-4514-A044-4F3C439C6AD7}"/>
              </a:ext>
            </a:extLst>
          </p:cNvPr>
          <p:cNvSpPr/>
          <p:nvPr/>
        </p:nvSpPr>
        <p:spPr>
          <a:xfrm rot="10800000">
            <a:off x="524715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8" name="Rectangle 2617">
            <a:extLst>
              <a:ext uri="{FF2B5EF4-FFF2-40B4-BE49-F238E27FC236}">
                <a16:creationId xmlns:a16="http://schemas.microsoft.com/office/drawing/2014/main" id="{8B3BBDEB-2C04-4957-9061-6F7DCCAC9941}"/>
              </a:ext>
            </a:extLst>
          </p:cNvPr>
          <p:cNvSpPr/>
          <p:nvPr/>
        </p:nvSpPr>
        <p:spPr>
          <a:xfrm rot="10800000">
            <a:off x="4878347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9" name="Rectangle 2618">
            <a:extLst>
              <a:ext uri="{FF2B5EF4-FFF2-40B4-BE49-F238E27FC236}">
                <a16:creationId xmlns:a16="http://schemas.microsoft.com/office/drawing/2014/main" id="{97A295BE-0848-45B2-90F7-AAD99A885023}"/>
              </a:ext>
            </a:extLst>
          </p:cNvPr>
          <p:cNvSpPr/>
          <p:nvPr/>
        </p:nvSpPr>
        <p:spPr>
          <a:xfrm>
            <a:off x="349531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0" name="Rectangle 2619">
            <a:extLst>
              <a:ext uri="{FF2B5EF4-FFF2-40B4-BE49-F238E27FC236}">
                <a16:creationId xmlns:a16="http://schemas.microsoft.com/office/drawing/2014/main" id="{A302CDC0-C861-423F-9047-7B789EC711F9}"/>
              </a:ext>
            </a:extLst>
          </p:cNvPr>
          <p:cNvSpPr/>
          <p:nvPr/>
        </p:nvSpPr>
        <p:spPr>
          <a:xfrm rot="10800000">
            <a:off x="4325132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1" name="Rectangle 2620">
            <a:extLst>
              <a:ext uri="{FF2B5EF4-FFF2-40B4-BE49-F238E27FC236}">
                <a16:creationId xmlns:a16="http://schemas.microsoft.com/office/drawing/2014/main" id="{A41E7D71-4FB0-4363-A965-5F70D93E3B44}"/>
              </a:ext>
            </a:extLst>
          </p:cNvPr>
          <p:cNvSpPr/>
          <p:nvPr/>
        </p:nvSpPr>
        <p:spPr>
          <a:xfrm rot="10800000">
            <a:off x="4417341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2" name="Rectangle 2621">
            <a:extLst>
              <a:ext uri="{FF2B5EF4-FFF2-40B4-BE49-F238E27FC236}">
                <a16:creationId xmlns:a16="http://schemas.microsoft.com/office/drawing/2014/main" id="{96B96920-564F-4552-81CF-06487263EFF4}"/>
              </a:ext>
            </a:extLst>
          </p:cNvPr>
          <p:cNvSpPr/>
          <p:nvPr/>
        </p:nvSpPr>
        <p:spPr>
          <a:xfrm rot="10800000">
            <a:off x="4601745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3" name="Rectangle 2622">
            <a:extLst>
              <a:ext uri="{FF2B5EF4-FFF2-40B4-BE49-F238E27FC236}">
                <a16:creationId xmlns:a16="http://schemas.microsoft.com/office/drawing/2014/main" id="{10CC4754-BBC4-402F-A58B-974488ACC96F}"/>
              </a:ext>
            </a:extLst>
          </p:cNvPr>
          <p:cNvSpPr/>
          <p:nvPr/>
        </p:nvSpPr>
        <p:spPr>
          <a:xfrm rot="10800000">
            <a:off x="4601745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4" name="Rectangle 2623">
            <a:extLst>
              <a:ext uri="{FF2B5EF4-FFF2-40B4-BE49-F238E27FC236}">
                <a16:creationId xmlns:a16="http://schemas.microsoft.com/office/drawing/2014/main" id="{770D31B8-CD93-410F-9B54-FDFC72D8DB44}"/>
              </a:ext>
            </a:extLst>
          </p:cNvPr>
          <p:cNvSpPr/>
          <p:nvPr/>
        </p:nvSpPr>
        <p:spPr>
          <a:xfrm rot="10800000">
            <a:off x="4325132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5" name="Rectangle 2624">
            <a:extLst>
              <a:ext uri="{FF2B5EF4-FFF2-40B4-BE49-F238E27FC236}">
                <a16:creationId xmlns:a16="http://schemas.microsoft.com/office/drawing/2014/main" id="{A358E7FA-4F3F-42F8-AFFA-212D7AA33711}"/>
              </a:ext>
            </a:extLst>
          </p:cNvPr>
          <p:cNvSpPr/>
          <p:nvPr/>
        </p:nvSpPr>
        <p:spPr>
          <a:xfrm rot="10800000">
            <a:off x="460174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6" name="Rectangle 2625">
            <a:extLst>
              <a:ext uri="{FF2B5EF4-FFF2-40B4-BE49-F238E27FC236}">
                <a16:creationId xmlns:a16="http://schemas.microsoft.com/office/drawing/2014/main" id="{68066EEB-6313-40F4-ACE0-77696E3A7ABD}"/>
              </a:ext>
            </a:extLst>
          </p:cNvPr>
          <p:cNvSpPr/>
          <p:nvPr/>
        </p:nvSpPr>
        <p:spPr>
          <a:xfrm rot="10800000">
            <a:off x="469394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7" name="Rectangle 2626">
            <a:extLst>
              <a:ext uri="{FF2B5EF4-FFF2-40B4-BE49-F238E27FC236}">
                <a16:creationId xmlns:a16="http://schemas.microsoft.com/office/drawing/2014/main" id="{7CB80B3E-4C70-4566-9282-32B10BC1EDC6}"/>
              </a:ext>
            </a:extLst>
          </p:cNvPr>
          <p:cNvSpPr/>
          <p:nvPr/>
        </p:nvSpPr>
        <p:spPr>
          <a:xfrm rot="10800000">
            <a:off x="460174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8" name="Rectangle 2627">
            <a:extLst>
              <a:ext uri="{FF2B5EF4-FFF2-40B4-BE49-F238E27FC236}">
                <a16:creationId xmlns:a16="http://schemas.microsoft.com/office/drawing/2014/main" id="{B34BD490-3E0A-4514-A8C8-F6A0EC76EFDD}"/>
              </a:ext>
            </a:extLst>
          </p:cNvPr>
          <p:cNvSpPr/>
          <p:nvPr/>
        </p:nvSpPr>
        <p:spPr>
          <a:xfrm rot="10800000">
            <a:off x="4509542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9" name="Rectangle 2628">
            <a:extLst>
              <a:ext uri="{FF2B5EF4-FFF2-40B4-BE49-F238E27FC236}">
                <a16:creationId xmlns:a16="http://schemas.microsoft.com/office/drawing/2014/main" id="{D12B983A-50FE-4DC4-B3A0-C0FFEECD0D27}"/>
              </a:ext>
            </a:extLst>
          </p:cNvPr>
          <p:cNvSpPr/>
          <p:nvPr/>
        </p:nvSpPr>
        <p:spPr>
          <a:xfrm rot="10800000">
            <a:off x="5339361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0" name="Rectangle 2629">
            <a:extLst>
              <a:ext uri="{FF2B5EF4-FFF2-40B4-BE49-F238E27FC236}">
                <a16:creationId xmlns:a16="http://schemas.microsoft.com/office/drawing/2014/main" id="{DC21FE45-8EFA-429D-B869-5E3266BDCE5C}"/>
              </a:ext>
            </a:extLst>
          </p:cNvPr>
          <p:cNvSpPr/>
          <p:nvPr/>
        </p:nvSpPr>
        <p:spPr>
          <a:xfrm rot="10800000">
            <a:off x="524715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1" name="Rectangle 2630">
            <a:extLst>
              <a:ext uri="{FF2B5EF4-FFF2-40B4-BE49-F238E27FC236}">
                <a16:creationId xmlns:a16="http://schemas.microsoft.com/office/drawing/2014/main" id="{E07187B4-5ADC-4BA6-A8EF-57CEB15EC013}"/>
              </a:ext>
            </a:extLst>
          </p:cNvPr>
          <p:cNvSpPr/>
          <p:nvPr/>
        </p:nvSpPr>
        <p:spPr>
          <a:xfrm>
            <a:off x="2849898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2" name="Rectangle 2631">
            <a:extLst>
              <a:ext uri="{FF2B5EF4-FFF2-40B4-BE49-F238E27FC236}">
                <a16:creationId xmlns:a16="http://schemas.microsoft.com/office/drawing/2014/main" id="{CBA52B5D-7A6E-4C08-A7C6-BA56035FA8BB}"/>
              </a:ext>
            </a:extLst>
          </p:cNvPr>
          <p:cNvSpPr/>
          <p:nvPr/>
        </p:nvSpPr>
        <p:spPr>
          <a:xfrm rot="10800000">
            <a:off x="284989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3" name="Rectangle 2632">
            <a:extLst>
              <a:ext uri="{FF2B5EF4-FFF2-40B4-BE49-F238E27FC236}">
                <a16:creationId xmlns:a16="http://schemas.microsoft.com/office/drawing/2014/main" id="{AE7EA5F8-E314-49E6-9EA2-582CA30F3BB4}"/>
              </a:ext>
            </a:extLst>
          </p:cNvPr>
          <p:cNvSpPr/>
          <p:nvPr/>
        </p:nvSpPr>
        <p:spPr>
          <a:xfrm rot="10800000">
            <a:off x="294210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4" name="Rectangle 2633">
            <a:extLst>
              <a:ext uri="{FF2B5EF4-FFF2-40B4-BE49-F238E27FC236}">
                <a16:creationId xmlns:a16="http://schemas.microsoft.com/office/drawing/2014/main" id="{2D186608-0F71-45D2-8BD1-86CE9EFC4C6C}"/>
              </a:ext>
            </a:extLst>
          </p:cNvPr>
          <p:cNvSpPr/>
          <p:nvPr/>
        </p:nvSpPr>
        <p:spPr>
          <a:xfrm rot="10800000">
            <a:off x="2942102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5" name="Rectangle 2634">
            <a:extLst>
              <a:ext uri="{FF2B5EF4-FFF2-40B4-BE49-F238E27FC236}">
                <a16:creationId xmlns:a16="http://schemas.microsoft.com/office/drawing/2014/main" id="{70C718CC-5AA4-4417-84AC-ED96D066603B}"/>
              </a:ext>
            </a:extLst>
          </p:cNvPr>
          <p:cNvSpPr/>
          <p:nvPr/>
        </p:nvSpPr>
        <p:spPr>
          <a:xfrm rot="10800000">
            <a:off x="284989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6" name="Rectangle 2635">
            <a:extLst>
              <a:ext uri="{FF2B5EF4-FFF2-40B4-BE49-F238E27FC236}">
                <a16:creationId xmlns:a16="http://schemas.microsoft.com/office/drawing/2014/main" id="{87E81A6A-1898-41E4-B936-40F7B634DA58}"/>
              </a:ext>
            </a:extLst>
          </p:cNvPr>
          <p:cNvSpPr/>
          <p:nvPr/>
        </p:nvSpPr>
        <p:spPr>
          <a:xfrm rot="10800000">
            <a:off x="2849889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7" name="Rectangle 2636">
            <a:extLst>
              <a:ext uri="{FF2B5EF4-FFF2-40B4-BE49-F238E27FC236}">
                <a16:creationId xmlns:a16="http://schemas.microsoft.com/office/drawing/2014/main" id="{65FF6EE3-FAC2-490D-9A7C-590ACDAA388E}"/>
              </a:ext>
            </a:extLst>
          </p:cNvPr>
          <p:cNvSpPr/>
          <p:nvPr/>
        </p:nvSpPr>
        <p:spPr>
          <a:xfrm rot="10800000">
            <a:off x="294209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8" name="Rectangle 2637">
            <a:extLst>
              <a:ext uri="{FF2B5EF4-FFF2-40B4-BE49-F238E27FC236}">
                <a16:creationId xmlns:a16="http://schemas.microsoft.com/office/drawing/2014/main" id="{EC3AC513-C5D3-4B62-9855-4DC224342620}"/>
              </a:ext>
            </a:extLst>
          </p:cNvPr>
          <p:cNvSpPr/>
          <p:nvPr/>
        </p:nvSpPr>
        <p:spPr>
          <a:xfrm>
            <a:off x="2849890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9" name="Rectangle 2638">
            <a:extLst>
              <a:ext uri="{FF2B5EF4-FFF2-40B4-BE49-F238E27FC236}">
                <a16:creationId xmlns:a16="http://schemas.microsoft.com/office/drawing/2014/main" id="{54DD40B8-9A91-413C-9D03-79DB94ADDB66}"/>
              </a:ext>
            </a:extLst>
          </p:cNvPr>
          <p:cNvSpPr/>
          <p:nvPr/>
        </p:nvSpPr>
        <p:spPr>
          <a:xfrm rot="10800000">
            <a:off x="284988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0" name="Rectangle 2639">
            <a:extLst>
              <a:ext uri="{FF2B5EF4-FFF2-40B4-BE49-F238E27FC236}">
                <a16:creationId xmlns:a16="http://schemas.microsoft.com/office/drawing/2014/main" id="{9B407B70-66F4-4F14-B6BA-3009AB20089A}"/>
              </a:ext>
            </a:extLst>
          </p:cNvPr>
          <p:cNvSpPr/>
          <p:nvPr/>
        </p:nvSpPr>
        <p:spPr>
          <a:xfrm rot="10800000">
            <a:off x="2942092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1" name="Rectangle 2640">
            <a:extLst>
              <a:ext uri="{FF2B5EF4-FFF2-40B4-BE49-F238E27FC236}">
                <a16:creationId xmlns:a16="http://schemas.microsoft.com/office/drawing/2014/main" id="{E4B11022-0E07-4DAF-9225-095D3E045428}"/>
              </a:ext>
            </a:extLst>
          </p:cNvPr>
          <p:cNvSpPr/>
          <p:nvPr/>
        </p:nvSpPr>
        <p:spPr>
          <a:xfrm rot="10800000">
            <a:off x="2849885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2" name="Rectangle 2641">
            <a:extLst>
              <a:ext uri="{FF2B5EF4-FFF2-40B4-BE49-F238E27FC236}">
                <a16:creationId xmlns:a16="http://schemas.microsoft.com/office/drawing/2014/main" id="{39D7A0DA-2551-4339-8FB2-DC3AFCA4129A}"/>
              </a:ext>
            </a:extLst>
          </p:cNvPr>
          <p:cNvSpPr/>
          <p:nvPr/>
        </p:nvSpPr>
        <p:spPr>
          <a:xfrm rot="10800000">
            <a:off x="2849886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3" name="Rectangle 2642">
            <a:extLst>
              <a:ext uri="{FF2B5EF4-FFF2-40B4-BE49-F238E27FC236}">
                <a16:creationId xmlns:a16="http://schemas.microsoft.com/office/drawing/2014/main" id="{7582A807-6C74-44EC-946B-D5D023D46C4B}"/>
              </a:ext>
            </a:extLst>
          </p:cNvPr>
          <p:cNvSpPr/>
          <p:nvPr/>
        </p:nvSpPr>
        <p:spPr>
          <a:xfrm rot="10800000">
            <a:off x="2942087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4" name="Rectangle 2643">
            <a:extLst>
              <a:ext uri="{FF2B5EF4-FFF2-40B4-BE49-F238E27FC236}">
                <a16:creationId xmlns:a16="http://schemas.microsoft.com/office/drawing/2014/main" id="{3A28F40A-252E-40D9-8E42-A676503A65EA}"/>
              </a:ext>
            </a:extLst>
          </p:cNvPr>
          <p:cNvSpPr/>
          <p:nvPr/>
        </p:nvSpPr>
        <p:spPr>
          <a:xfrm rot="10800000">
            <a:off x="360441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5" name="Rectangle 2644">
            <a:extLst>
              <a:ext uri="{FF2B5EF4-FFF2-40B4-BE49-F238E27FC236}">
                <a16:creationId xmlns:a16="http://schemas.microsoft.com/office/drawing/2014/main" id="{22DFF15C-C910-4084-82EE-73AE15F95B60}"/>
              </a:ext>
            </a:extLst>
          </p:cNvPr>
          <p:cNvSpPr/>
          <p:nvPr/>
        </p:nvSpPr>
        <p:spPr>
          <a:xfrm rot="10800000">
            <a:off x="36043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6" name="Rectangle 2645">
            <a:extLst>
              <a:ext uri="{FF2B5EF4-FFF2-40B4-BE49-F238E27FC236}">
                <a16:creationId xmlns:a16="http://schemas.microsoft.com/office/drawing/2014/main" id="{B7D25E35-8ADE-4E24-8FCA-80ED20E41E2C}"/>
              </a:ext>
            </a:extLst>
          </p:cNvPr>
          <p:cNvSpPr/>
          <p:nvPr/>
        </p:nvSpPr>
        <p:spPr>
          <a:xfrm rot="10800000">
            <a:off x="331090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7" name="Rectangle 2646">
            <a:extLst>
              <a:ext uri="{FF2B5EF4-FFF2-40B4-BE49-F238E27FC236}">
                <a16:creationId xmlns:a16="http://schemas.microsoft.com/office/drawing/2014/main" id="{0261C212-5CFF-4061-AD08-00F1D02303BF}"/>
              </a:ext>
            </a:extLst>
          </p:cNvPr>
          <p:cNvSpPr/>
          <p:nvPr/>
        </p:nvSpPr>
        <p:spPr>
          <a:xfrm rot="10800000">
            <a:off x="3310913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8" name="Rectangle 2647">
            <a:extLst>
              <a:ext uri="{FF2B5EF4-FFF2-40B4-BE49-F238E27FC236}">
                <a16:creationId xmlns:a16="http://schemas.microsoft.com/office/drawing/2014/main" id="{170518CD-8708-4897-9F99-289979337A2D}"/>
              </a:ext>
            </a:extLst>
          </p:cNvPr>
          <p:cNvSpPr/>
          <p:nvPr/>
        </p:nvSpPr>
        <p:spPr>
          <a:xfrm rot="10800000">
            <a:off x="1651275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9" name="Rectangle 2648">
            <a:extLst>
              <a:ext uri="{FF2B5EF4-FFF2-40B4-BE49-F238E27FC236}">
                <a16:creationId xmlns:a16="http://schemas.microsoft.com/office/drawing/2014/main" id="{3834F016-BD3E-4DC9-9D4C-08DB82490656}"/>
              </a:ext>
            </a:extLst>
          </p:cNvPr>
          <p:cNvSpPr/>
          <p:nvPr/>
        </p:nvSpPr>
        <p:spPr>
          <a:xfrm rot="10800000">
            <a:off x="1098062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0" name="Rectangle 2649">
            <a:extLst>
              <a:ext uri="{FF2B5EF4-FFF2-40B4-BE49-F238E27FC236}">
                <a16:creationId xmlns:a16="http://schemas.microsoft.com/office/drawing/2014/main" id="{DA3B0BF7-539D-431F-BC96-49644835A6CE}"/>
              </a:ext>
            </a:extLst>
          </p:cNvPr>
          <p:cNvSpPr/>
          <p:nvPr/>
        </p:nvSpPr>
        <p:spPr>
          <a:xfrm rot="10800000">
            <a:off x="54484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1" name="Rectangle 2650">
            <a:extLst>
              <a:ext uri="{FF2B5EF4-FFF2-40B4-BE49-F238E27FC236}">
                <a16:creationId xmlns:a16="http://schemas.microsoft.com/office/drawing/2014/main" id="{80371412-EC11-4334-A776-D6517437D3E6}"/>
              </a:ext>
            </a:extLst>
          </p:cNvPr>
          <p:cNvSpPr/>
          <p:nvPr/>
        </p:nvSpPr>
        <p:spPr>
          <a:xfrm rot="10800000">
            <a:off x="913657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2" name="Rectangle 2651">
            <a:extLst>
              <a:ext uri="{FF2B5EF4-FFF2-40B4-BE49-F238E27FC236}">
                <a16:creationId xmlns:a16="http://schemas.microsoft.com/office/drawing/2014/main" id="{FF5E6FB4-CCD4-4677-8DD2-F4DD715A80AA}"/>
              </a:ext>
            </a:extLst>
          </p:cNvPr>
          <p:cNvSpPr/>
          <p:nvPr/>
        </p:nvSpPr>
        <p:spPr>
          <a:xfrm rot="10800000">
            <a:off x="729251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3" name="Rectangle 2652">
            <a:extLst>
              <a:ext uri="{FF2B5EF4-FFF2-40B4-BE49-F238E27FC236}">
                <a16:creationId xmlns:a16="http://schemas.microsoft.com/office/drawing/2014/main" id="{D64CCB4A-003E-498B-8FDE-F31045C12A0C}"/>
              </a:ext>
            </a:extLst>
          </p:cNvPr>
          <p:cNvSpPr/>
          <p:nvPr/>
        </p:nvSpPr>
        <p:spPr>
          <a:xfrm rot="10800000">
            <a:off x="349532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4" name="Rectangle 2653">
            <a:extLst>
              <a:ext uri="{FF2B5EF4-FFF2-40B4-BE49-F238E27FC236}">
                <a16:creationId xmlns:a16="http://schemas.microsoft.com/office/drawing/2014/main" id="{E3490981-E7B7-485C-A57E-B62400437A0F}"/>
              </a:ext>
            </a:extLst>
          </p:cNvPr>
          <p:cNvSpPr/>
          <p:nvPr/>
        </p:nvSpPr>
        <p:spPr>
          <a:xfrm rot="10800000">
            <a:off x="3679724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5" name="Rectangle 2654">
            <a:extLst>
              <a:ext uri="{FF2B5EF4-FFF2-40B4-BE49-F238E27FC236}">
                <a16:creationId xmlns:a16="http://schemas.microsoft.com/office/drawing/2014/main" id="{323BD4F0-5A4C-4EB5-B3DB-4692B046AFF9}"/>
              </a:ext>
            </a:extLst>
          </p:cNvPr>
          <p:cNvSpPr/>
          <p:nvPr/>
        </p:nvSpPr>
        <p:spPr>
          <a:xfrm rot="10800000">
            <a:off x="4048535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6" name="Rectangle 2655">
            <a:extLst>
              <a:ext uri="{FF2B5EF4-FFF2-40B4-BE49-F238E27FC236}">
                <a16:creationId xmlns:a16="http://schemas.microsoft.com/office/drawing/2014/main" id="{82474816-DBED-4A81-82E2-5B63617D7F3D}"/>
              </a:ext>
            </a:extLst>
          </p:cNvPr>
          <p:cNvSpPr/>
          <p:nvPr/>
        </p:nvSpPr>
        <p:spPr>
          <a:xfrm rot="10800000">
            <a:off x="4601748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7" name="Rectangle 2656">
            <a:extLst>
              <a:ext uri="{FF2B5EF4-FFF2-40B4-BE49-F238E27FC236}">
                <a16:creationId xmlns:a16="http://schemas.microsoft.com/office/drawing/2014/main" id="{6985FCD9-8CEC-4C63-9077-AA9FBD57DC65}"/>
              </a:ext>
            </a:extLst>
          </p:cNvPr>
          <p:cNvSpPr/>
          <p:nvPr/>
        </p:nvSpPr>
        <p:spPr>
          <a:xfrm>
            <a:off x="192787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8" name="Rectangle 2657">
            <a:extLst>
              <a:ext uri="{FF2B5EF4-FFF2-40B4-BE49-F238E27FC236}">
                <a16:creationId xmlns:a16="http://schemas.microsoft.com/office/drawing/2014/main" id="{805EADCE-CEB7-4369-972A-9FE5B4BA674E}"/>
              </a:ext>
            </a:extLst>
          </p:cNvPr>
          <p:cNvSpPr/>
          <p:nvPr/>
        </p:nvSpPr>
        <p:spPr>
          <a:xfrm>
            <a:off x="211227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9" name="Rectangle 2658">
            <a:extLst>
              <a:ext uri="{FF2B5EF4-FFF2-40B4-BE49-F238E27FC236}">
                <a16:creationId xmlns:a16="http://schemas.microsoft.com/office/drawing/2014/main" id="{E5D4AC90-4BF8-493D-B6FD-B6BBE3379B7B}"/>
              </a:ext>
            </a:extLst>
          </p:cNvPr>
          <p:cNvSpPr/>
          <p:nvPr/>
        </p:nvSpPr>
        <p:spPr>
          <a:xfrm>
            <a:off x="303430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0" name="Rectangle 2659">
            <a:extLst>
              <a:ext uri="{FF2B5EF4-FFF2-40B4-BE49-F238E27FC236}">
                <a16:creationId xmlns:a16="http://schemas.microsoft.com/office/drawing/2014/main" id="{D47BA0CE-277B-4485-94A5-1C6E8BB964CE}"/>
              </a:ext>
            </a:extLst>
          </p:cNvPr>
          <p:cNvSpPr/>
          <p:nvPr/>
        </p:nvSpPr>
        <p:spPr>
          <a:xfrm>
            <a:off x="321870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1" name="Rectangle 2660">
            <a:extLst>
              <a:ext uri="{FF2B5EF4-FFF2-40B4-BE49-F238E27FC236}">
                <a16:creationId xmlns:a16="http://schemas.microsoft.com/office/drawing/2014/main" id="{AF815AB5-5BD3-44F7-9903-1D15E6DDD590}"/>
              </a:ext>
            </a:extLst>
          </p:cNvPr>
          <p:cNvSpPr/>
          <p:nvPr/>
        </p:nvSpPr>
        <p:spPr>
          <a:xfrm>
            <a:off x="294209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2" name="Rectangle 2661">
            <a:extLst>
              <a:ext uri="{FF2B5EF4-FFF2-40B4-BE49-F238E27FC236}">
                <a16:creationId xmlns:a16="http://schemas.microsoft.com/office/drawing/2014/main" id="{2D74B48B-4822-4435-B4E2-DB4D11634CA3}"/>
              </a:ext>
            </a:extLst>
          </p:cNvPr>
          <p:cNvSpPr/>
          <p:nvPr/>
        </p:nvSpPr>
        <p:spPr>
          <a:xfrm rot="10800000">
            <a:off x="275769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3" name="Rectangle 2662">
            <a:extLst>
              <a:ext uri="{FF2B5EF4-FFF2-40B4-BE49-F238E27FC236}">
                <a16:creationId xmlns:a16="http://schemas.microsoft.com/office/drawing/2014/main" id="{08A664B5-D857-41EC-9C36-FAC6BF3E5709}"/>
              </a:ext>
            </a:extLst>
          </p:cNvPr>
          <p:cNvSpPr/>
          <p:nvPr/>
        </p:nvSpPr>
        <p:spPr>
          <a:xfrm rot="10800000">
            <a:off x="3126509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4" name="Rectangle 2663">
            <a:extLst>
              <a:ext uri="{FF2B5EF4-FFF2-40B4-BE49-F238E27FC236}">
                <a16:creationId xmlns:a16="http://schemas.microsoft.com/office/drawing/2014/main" id="{4732D049-2A85-459B-817A-008D7B3626F0}"/>
              </a:ext>
            </a:extLst>
          </p:cNvPr>
          <p:cNvSpPr/>
          <p:nvPr/>
        </p:nvSpPr>
        <p:spPr>
          <a:xfrm rot="10800000">
            <a:off x="4140734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5" name="Rectangle 2664">
            <a:extLst>
              <a:ext uri="{FF2B5EF4-FFF2-40B4-BE49-F238E27FC236}">
                <a16:creationId xmlns:a16="http://schemas.microsoft.com/office/drawing/2014/main" id="{05BFEE50-AEC4-44D9-BD2A-ED293F62C2A3}"/>
              </a:ext>
            </a:extLst>
          </p:cNvPr>
          <p:cNvSpPr/>
          <p:nvPr/>
        </p:nvSpPr>
        <p:spPr>
          <a:xfrm rot="10800000">
            <a:off x="386413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6" name="Rectangle 2665">
            <a:extLst>
              <a:ext uri="{FF2B5EF4-FFF2-40B4-BE49-F238E27FC236}">
                <a16:creationId xmlns:a16="http://schemas.microsoft.com/office/drawing/2014/main" id="{9E7A8897-C97D-4EF3-9133-AC4F011FC117}"/>
              </a:ext>
            </a:extLst>
          </p:cNvPr>
          <p:cNvSpPr/>
          <p:nvPr/>
        </p:nvSpPr>
        <p:spPr>
          <a:xfrm rot="10800000">
            <a:off x="3679724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7" name="Rectangle 2666">
            <a:extLst>
              <a:ext uri="{FF2B5EF4-FFF2-40B4-BE49-F238E27FC236}">
                <a16:creationId xmlns:a16="http://schemas.microsoft.com/office/drawing/2014/main" id="{DAC84A55-3E39-44DD-B336-A58E0779026B}"/>
              </a:ext>
            </a:extLst>
          </p:cNvPr>
          <p:cNvSpPr/>
          <p:nvPr/>
        </p:nvSpPr>
        <p:spPr>
          <a:xfrm rot="10800000">
            <a:off x="377192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8" name="Rectangle 2667">
            <a:extLst>
              <a:ext uri="{FF2B5EF4-FFF2-40B4-BE49-F238E27FC236}">
                <a16:creationId xmlns:a16="http://schemas.microsoft.com/office/drawing/2014/main" id="{E37D5666-FD6E-4DFC-97EA-9A2306133918}"/>
              </a:ext>
            </a:extLst>
          </p:cNvPr>
          <p:cNvSpPr/>
          <p:nvPr/>
        </p:nvSpPr>
        <p:spPr>
          <a:xfrm rot="10800000">
            <a:off x="395632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9" name="Rectangle 2668">
            <a:extLst>
              <a:ext uri="{FF2B5EF4-FFF2-40B4-BE49-F238E27FC236}">
                <a16:creationId xmlns:a16="http://schemas.microsoft.com/office/drawing/2014/main" id="{4AA9F69A-DC28-44C2-91F6-B73DD9DCD198}"/>
              </a:ext>
            </a:extLst>
          </p:cNvPr>
          <p:cNvSpPr/>
          <p:nvPr/>
        </p:nvSpPr>
        <p:spPr>
          <a:xfrm>
            <a:off x="202007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0" name="Rectangle 2669">
            <a:extLst>
              <a:ext uri="{FF2B5EF4-FFF2-40B4-BE49-F238E27FC236}">
                <a16:creationId xmlns:a16="http://schemas.microsoft.com/office/drawing/2014/main" id="{0CDB38EB-F603-40BA-9077-874E004AAB01}"/>
              </a:ext>
            </a:extLst>
          </p:cNvPr>
          <p:cNvSpPr/>
          <p:nvPr/>
        </p:nvSpPr>
        <p:spPr>
          <a:xfrm>
            <a:off x="2204480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1" name="Rectangle 2670">
            <a:extLst>
              <a:ext uri="{FF2B5EF4-FFF2-40B4-BE49-F238E27FC236}">
                <a16:creationId xmlns:a16="http://schemas.microsoft.com/office/drawing/2014/main" id="{CE186D03-9D9D-4B27-BAAB-0029A00CFDB3}"/>
              </a:ext>
            </a:extLst>
          </p:cNvPr>
          <p:cNvSpPr/>
          <p:nvPr/>
        </p:nvSpPr>
        <p:spPr>
          <a:xfrm>
            <a:off x="229668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2" name="Rectangle 2671">
            <a:extLst>
              <a:ext uri="{FF2B5EF4-FFF2-40B4-BE49-F238E27FC236}">
                <a16:creationId xmlns:a16="http://schemas.microsoft.com/office/drawing/2014/main" id="{FE286B9D-00A8-49B8-9CBA-3032C00B64B6}"/>
              </a:ext>
            </a:extLst>
          </p:cNvPr>
          <p:cNvSpPr/>
          <p:nvPr/>
        </p:nvSpPr>
        <p:spPr>
          <a:xfrm rot="10800000">
            <a:off x="3126505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3" name="Rectangle 2672">
            <a:extLst>
              <a:ext uri="{FF2B5EF4-FFF2-40B4-BE49-F238E27FC236}">
                <a16:creationId xmlns:a16="http://schemas.microsoft.com/office/drawing/2014/main" id="{0C3EAA87-E4F2-4F02-8E86-3D53CB0539D8}"/>
              </a:ext>
            </a:extLst>
          </p:cNvPr>
          <p:cNvSpPr/>
          <p:nvPr/>
        </p:nvSpPr>
        <p:spPr>
          <a:xfrm rot="10800000">
            <a:off x="4417341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4" name="Rectangle 2673">
            <a:extLst>
              <a:ext uri="{FF2B5EF4-FFF2-40B4-BE49-F238E27FC236}">
                <a16:creationId xmlns:a16="http://schemas.microsoft.com/office/drawing/2014/main" id="{23469267-3119-4116-AA34-E4D5A9895392}"/>
              </a:ext>
            </a:extLst>
          </p:cNvPr>
          <p:cNvSpPr/>
          <p:nvPr/>
        </p:nvSpPr>
        <p:spPr>
          <a:xfrm>
            <a:off x="294209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5" name="Rectangle 2674">
            <a:extLst>
              <a:ext uri="{FF2B5EF4-FFF2-40B4-BE49-F238E27FC236}">
                <a16:creationId xmlns:a16="http://schemas.microsoft.com/office/drawing/2014/main" id="{EAD7B28D-3970-4249-9C80-258C550FC1CF}"/>
              </a:ext>
            </a:extLst>
          </p:cNvPr>
          <p:cNvSpPr/>
          <p:nvPr/>
        </p:nvSpPr>
        <p:spPr>
          <a:xfrm>
            <a:off x="497055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6" name="Rectangle 2675">
            <a:extLst>
              <a:ext uri="{FF2B5EF4-FFF2-40B4-BE49-F238E27FC236}">
                <a16:creationId xmlns:a16="http://schemas.microsoft.com/office/drawing/2014/main" id="{932BB653-E7E6-4DFD-92B4-4869C747A3FF}"/>
              </a:ext>
            </a:extLst>
          </p:cNvPr>
          <p:cNvSpPr/>
          <p:nvPr/>
        </p:nvSpPr>
        <p:spPr>
          <a:xfrm>
            <a:off x="26824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7" name="Rectangle 2676">
            <a:extLst>
              <a:ext uri="{FF2B5EF4-FFF2-40B4-BE49-F238E27FC236}">
                <a16:creationId xmlns:a16="http://schemas.microsoft.com/office/drawing/2014/main" id="{FA1CF220-3B8D-4F24-92AB-CF167FF64206}"/>
              </a:ext>
            </a:extLst>
          </p:cNvPr>
          <p:cNvSpPr/>
          <p:nvPr/>
        </p:nvSpPr>
        <p:spPr>
          <a:xfrm>
            <a:off x="506275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8" name="Rectangle 2677">
            <a:extLst>
              <a:ext uri="{FF2B5EF4-FFF2-40B4-BE49-F238E27FC236}">
                <a16:creationId xmlns:a16="http://schemas.microsoft.com/office/drawing/2014/main" id="{4EFC3847-ECE4-438C-AC38-37DF86E956C9}"/>
              </a:ext>
            </a:extLst>
          </p:cNvPr>
          <p:cNvSpPr/>
          <p:nvPr/>
        </p:nvSpPr>
        <p:spPr>
          <a:xfrm>
            <a:off x="377192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9" name="Rectangle 2678">
            <a:extLst>
              <a:ext uri="{FF2B5EF4-FFF2-40B4-BE49-F238E27FC236}">
                <a16:creationId xmlns:a16="http://schemas.microsoft.com/office/drawing/2014/main" id="{2082C821-2872-46B2-96A6-F0C8072A6A18}"/>
              </a:ext>
            </a:extLst>
          </p:cNvPr>
          <p:cNvSpPr/>
          <p:nvPr/>
        </p:nvSpPr>
        <p:spPr>
          <a:xfrm>
            <a:off x="321871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0" name="Rectangle 2679">
            <a:extLst>
              <a:ext uri="{FF2B5EF4-FFF2-40B4-BE49-F238E27FC236}">
                <a16:creationId xmlns:a16="http://schemas.microsoft.com/office/drawing/2014/main" id="{AD340FF4-EAD1-4F24-A862-2EA4229596EE}"/>
              </a:ext>
            </a:extLst>
          </p:cNvPr>
          <p:cNvSpPr/>
          <p:nvPr/>
        </p:nvSpPr>
        <p:spPr>
          <a:xfrm>
            <a:off x="303430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1" name="Rectangle 2680">
            <a:extLst>
              <a:ext uri="{FF2B5EF4-FFF2-40B4-BE49-F238E27FC236}">
                <a16:creationId xmlns:a16="http://schemas.microsoft.com/office/drawing/2014/main" id="{A086198C-A27D-4A5D-9A40-73CED252E500}"/>
              </a:ext>
            </a:extLst>
          </p:cNvPr>
          <p:cNvSpPr/>
          <p:nvPr/>
        </p:nvSpPr>
        <p:spPr>
          <a:xfrm>
            <a:off x="275769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2" name="Rectangle 2681">
            <a:extLst>
              <a:ext uri="{FF2B5EF4-FFF2-40B4-BE49-F238E27FC236}">
                <a16:creationId xmlns:a16="http://schemas.microsoft.com/office/drawing/2014/main" id="{7780C64F-119D-4C2E-B0C6-BB7FCEB25828}"/>
              </a:ext>
            </a:extLst>
          </p:cNvPr>
          <p:cNvSpPr/>
          <p:nvPr/>
        </p:nvSpPr>
        <p:spPr>
          <a:xfrm>
            <a:off x="248109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3" name="Rectangle 2682">
            <a:extLst>
              <a:ext uri="{FF2B5EF4-FFF2-40B4-BE49-F238E27FC236}">
                <a16:creationId xmlns:a16="http://schemas.microsoft.com/office/drawing/2014/main" id="{095C9ADD-E646-4688-A255-FCF08C7F34DF}"/>
              </a:ext>
            </a:extLst>
          </p:cNvPr>
          <p:cNvSpPr/>
          <p:nvPr/>
        </p:nvSpPr>
        <p:spPr>
          <a:xfrm>
            <a:off x="3679724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4" name="Rectangle 2683">
            <a:extLst>
              <a:ext uri="{FF2B5EF4-FFF2-40B4-BE49-F238E27FC236}">
                <a16:creationId xmlns:a16="http://schemas.microsoft.com/office/drawing/2014/main" id="{50895CDE-1D46-4D35-B147-4FD3510095EC}"/>
              </a:ext>
            </a:extLst>
          </p:cNvPr>
          <p:cNvSpPr/>
          <p:nvPr/>
        </p:nvSpPr>
        <p:spPr>
          <a:xfrm>
            <a:off x="27576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5" name="Rectangle 2684">
            <a:extLst>
              <a:ext uri="{FF2B5EF4-FFF2-40B4-BE49-F238E27FC236}">
                <a16:creationId xmlns:a16="http://schemas.microsoft.com/office/drawing/2014/main" id="{51CA4D93-2344-4AB5-A420-36393C1C8290}"/>
              </a:ext>
            </a:extLst>
          </p:cNvPr>
          <p:cNvSpPr/>
          <p:nvPr/>
        </p:nvSpPr>
        <p:spPr>
          <a:xfrm>
            <a:off x="395633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6" name="Rectangle 2685">
            <a:extLst>
              <a:ext uri="{FF2B5EF4-FFF2-40B4-BE49-F238E27FC236}">
                <a16:creationId xmlns:a16="http://schemas.microsoft.com/office/drawing/2014/main" id="{163BC93B-381C-4A46-B182-83520E3D7BFC}"/>
              </a:ext>
            </a:extLst>
          </p:cNvPr>
          <p:cNvSpPr/>
          <p:nvPr/>
        </p:nvSpPr>
        <p:spPr>
          <a:xfrm>
            <a:off x="1466872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7" name="Rectangle 2686">
            <a:extLst>
              <a:ext uri="{FF2B5EF4-FFF2-40B4-BE49-F238E27FC236}">
                <a16:creationId xmlns:a16="http://schemas.microsoft.com/office/drawing/2014/main" id="{62F98FC5-393C-4BA5-B3BC-2148490B534A}"/>
              </a:ext>
            </a:extLst>
          </p:cNvPr>
          <p:cNvSpPr/>
          <p:nvPr/>
        </p:nvSpPr>
        <p:spPr>
          <a:xfrm>
            <a:off x="1559071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8" name="Rectangle 2687">
            <a:extLst>
              <a:ext uri="{FF2B5EF4-FFF2-40B4-BE49-F238E27FC236}">
                <a16:creationId xmlns:a16="http://schemas.microsoft.com/office/drawing/2014/main" id="{627CC2A5-C995-4A17-89D3-B29A90BFAF40}"/>
              </a:ext>
            </a:extLst>
          </p:cNvPr>
          <p:cNvSpPr/>
          <p:nvPr/>
        </p:nvSpPr>
        <p:spPr>
          <a:xfrm>
            <a:off x="1098063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9" name="Rectangle 2688">
            <a:extLst>
              <a:ext uri="{FF2B5EF4-FFF2-40B4-BE49-F238E27FC236}">
                <a16:creationId xmlns:a16="http://schemas.microsoft.com/office/drawing/2014/main" id="{379A164A-A13C-4934-BCC4-021DDD2EC780}"/>
              </a:ext>
            </a:extLst>
          </p:cNvPr>
          <p:cNvSpPr/>
          <p:nvPr/>
        </p:nvSpPr>
        <p:spPr>
          <a:xfrm>
            <a:off x="72925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0" name="Rectangle 2689">
            <a:extLst>
              <a:ext uri="{FF2B5EF4-FFF2-40B4-BE49-F238E27FC236}">
                <a16:creationId xmlns:a16="http://schemas.microsoft.com/office/drawing/2014/main" id="{80042C7E-BDA2-4F34-891E-B2AF6E2F3023}"/>
              </a:ext>
            </a:extLst>
          </p:cNvPr>
          <p:cNvSpPr/>
          <p:nvPr/>
        </p:nvSpPr>
        <p:spPr>
          <a:xfrm>
            <a:off x="36044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1" name="Rectangle 2690">
            <a:extLst>
              <a:ext uri="{FF2B5EF4-FFF2-40B4-BE49-F238E27FC236}">
                <a16:creationId xmlns:a16="http://schemas.microsoft.com/office/drawing/2014/main" id="{3BEA294A-F170-4109-A097-DF6C5D072642}"/>
              </a:ext>
            </a:extLst>
          </p:cNvPr>
          <p:cNvSpPr/>
          <p:nvPr/>
        </p:nvSpPr>
        <p:spPr>
          <a:xfrm>
            <a:off x="83834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2" name="Rectangle 2691">
            <a:extLst>
              <a:ext uri="{FF2B5EF4-FFF2-40B4-BE49-F238E27FC236}">
                <a16:creationId xmlns:a16="http://schemas.microsoft.com/office/drawing/2014/main" id="{2BF1267F-421A-4BBD-93BC-E4C91E628865}"/>
              </a:ext>
            </a:extLst>
          </p:cNvPr>
          <p:cNvSpPr/>
          <p:nvPr/>
        </p:nvSpPr>
        <p:spPr>
          <a:xfrm>
            <a:off x="83835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3" name="Rectangle 2692">
            <a:extLst>
              <a:ext uri="{FF2B5EF4-FFF2-40B4-BE49-F238E27FC236}">
                <a16:creationId xmlns:a16="http://schemas.microsoft.com/office/drawing/2014/main" id="{414D17CB-B0F2-4C8B-BA1E-9E0A3DBA8F71}"/>
              </a:ext>
            </a:extLst>
          </p:cNvPr>
          <p:cNvSpPr/>
          <p:nvPr/>
        </p:nvSpPr>
        <p:spPr>
          <a:xfrm>
            <a:off x="146687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4" name="Rectangle 2693">
            <a:extLst>
              <a:ext uri="{FF2B5EF4-FFF2-40B4-BE49-F238E27FC236}">
                <a16:creationId xmlns:a16="http://schemas.microsoft.com/office/drawing/2014/main" id="{A676BBAF-9C78-4B30-B18E-6E478F2174D2}"/>
              </a:ext>
            </a:extLst>
          </p:cNvPr>
          <p:cNvSpPr/>
          <p:nvPr/>
        </p:nvSpPr>
        <p:spPr>
          <a:xfrm>
            <a:off x="349532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5" name="Rectangle 2694">
            <a:extLst>
              <a:ext uri="{FF2B5EF4-FFF2-40B4-BE49-F238E27FC236}">
                <a16:creationId xmlns:a16="http://schemas.microsoft.com/office/drawing/2014/main" id="{98708359-91EC-4E4F-82F5-AA359B882C40}"/>
              </a:ext>
            </a:extLst>
          </p:cNvPr>
          <p:cNvSpPr/>
          <p:nvPr/>
        </p:nvSpPr>
        <p:spPr>
          <a:xfrm>
            <a:off x="294209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6" name="Rectangle 2695">
            <a:extLst>
              <a:ext uri="{FF2B5EF4-FFF2-40B4-BE49-F238E27FC236}">
                <a16:creationId xmlns:a16="http://schemas.microsoft.com/office/drawing/2014/main" id="{1011F626-2CAB-4866-A0FD-FD216F73CF9C}"/>
              </a:ext>
            </a:extLst>
          </p:cNvPr>
          <p:cNvSpPr/>
          <p:nvPr/>
        </p:nvSpPr>
        <p:spPr>
          <a:xfrm>
            <a:off x="165127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7" name="Rectangle 2696">
            <a:extLst>
              <a:ext uri="{FF2B5EF4-FFF2-40B4-BE49-F238E27FC236}">
                <a16:creationId xmlns:a16="http://schemas.microsoft.com/office/drawing/2014/main" id="{B4BB5B16-3DB5-4320-B5AB-7379C6C0721E}"/>
              </a:ext>
            </a:extLst>
          </p:cNvPr>
          <p:cNvSpPr/>
          <p:nvPr/>
        </p:nvSpPr>
        <p:spPr>
          <a:xfrm>
            <a:off x="238889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8" name="Rectangle 2697">
            <a:extLst>
              <a:ext uri="{FF2B5EF4-FFF2-40B4-BE49-F238E27FC236}">
                <a16:creationId xmlns:a16="http://schemas.microsoft.com/office/drawing/2014/main" id="{D3AF7107-D6BF-4A6B-AC2A-DCBDAD0FFBAF}"/>
              </a:ext>
            </a:extLst>
          </p:cNvPr>
          <p:cNvSpPr/>
          <p:nvPr/>
        </p:nvSpPr>
        <p:spPr>
          <a:xfrm>
            <a:off x="340311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9" name="Rectangle 2698">
            <a:extLst>
              <a:ext uri="{FF2B5EF4-FFF2-40B4-BE49-F238E27FC236}">
                <a16:creationId xmlns:a16="http://schemas.microsoft.com/office/drawing/2014/main" id="{7364268D-7EF0-4AC8-AB66-F0CF5CA15C2F}"/>
              </a:ext>
            </a:extLst>
          </p:cNvPr>
          <p:cNvSpPr/>
          <p:nvPr/>
        </p:nvSpPr>
        <p:spPr>
          <a:xfrm>
            <a:off x="3218714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0" name="Rectangle 2699">
            <a:extLst>
              <a:ext uri="{FF2B5EF4-FFF2-40B4-BE49-F238E27FC236}">
                <a16:creationId xmlns:a16="http://schemas.microsoft.com/office/drawing/2014/main" id="{B0BAC0C3-4BE7-469D-85E9-701556CC5819}"/>
              </a:ext>
            </a:extLst>
          </p:cNvPr>
          <p:cNvSpPr/>
          <p:nvPr/>
        </p:nvSpPr>
        <p:spPr>
          <a:xfrm>
            <a:off x="312651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1" name="Rectangle 2700">
            <a:extLst>
              <a:ext uri="{FF2B5EF4-FFF2-40B4-BE49-F238E27FC236}">
                <a16:creationId xmlns:a16="http://schemas.microsoft.com/office/drawing/2014/main" id="{0CD598A6-15BC-4651-9538-692B4C61F9F3}"/>
              </a:ext>
            </a:extLst>
          </p:cNvPr>
          <p:cNvSpPr/>
          <p:nvPr/>
        </p:nvSpPr>
        <p:spPr>
          <a:xfrm>
            <a:off x="211228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2" name="Rectangle 2701">
            <a:extLst>
              <a:ext uri="{FF2B5EF4-FFF2-40B4-BE49-F238E27FC236}">
                <a16:creationId xmlns:a16="http://schemas.microsoft.com/office/drawing/2014/main" id="{FAFAAEF0-DF41-4F33-82EB-31CB3AF1D0D9}"/>
              </a:ext>
            </a:extLst>
          </p:cNvPr>
          <p:cNvSpPr/>
          <p:nvPr/>
        </p:nvSpPr>
        <p:spPr>
          <a:xfrm>
            <a:off x="1651275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3" name="Rectangle 2702">
            <a:extLst>
              <a:ext uri="{FF2B5EF4-FFF2-40B4-BE49-F238E27FC236}">
                <a16:creationId xmlns:a16="http://schemas.microsoft.com/office/drawing/2014/main" id="{EFDBB3F8-0AA9-407C-B95B-C04BBBED1AD3}"/>
              </a:ext>
            </a:extLst>
          </p:cNvPr>
          <p:cNvSpPr/>
          <p:nvPr/>
        </p:nvSpPr>
        <p:spPr>
          <a:xfrm>
            <a:off x="220448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4" name="Rectangle 2703">
            <a:extLst>
              <a:ext uri="{FF2B5EF4-FFF2-40B4-BE49-F238E27FC236}">
                <a16:creationId xmlns:a16="http://schemas.microsoft.com/office/drawing/2014/main" id="{66FA05FF-4CD7-467C-AF75-294BC6B2F494}"/>
              </a:ext>
            </a:extLst>
          </p:cNvPr>
          <p:cNvSpPr/>
          <p:nvPr/>
        </p:nvSpPr>
        <p:spPr>
          <a:xfrm>
            <a:off x="1374667" y="18074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5" name="Rectangle 2704">
            <a:extLst>
              <a:ext uri="{FF2B5EF4-FFF2-40B4-BE49-F238E27FC236}">
                <a16:creationId xmlns:a16="http://schemas.microsoft.com/office/drawing/2014/main" id="{A23D992A-5782-4C5C-A743-B0F5877843A2}"/>
              </a:ext>
            </a:extLst>
          </p:cNvPr>
          <p:cNvSpPr/>
          <p:nvPr/>
        </p:nvSpPr>
        <p:spPr>
          <a:xfrm>
            <a:off x="63704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6" name="Rectangle 2705">
            <a:extLst>
              <a:ext uri="{FF2B5EF4-FFF2-40B4-BE49-F238E27FC236}">
                <a16:creationId xmlns:a16="http://schemas.microsoft.com/office/drawing/2014/main" id="{60CFE0FB-2140-48C9-8910-EA61B5BF4FB5}"/>
              </a:ext>
            </a:extLst>
          </p:cNvPr>
          <p:cNvSpPr/>
          <p:nvPr/>
        </p:nvSpPr>
        <p:spPr>
          <a:xfrm>
            <a:off x="4232941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7" name="Rectangle 2706">
            <a:extLst>
              <a:ext uri="{FF2B5EF4-FFF2-40B4-BE49-F238E27FC236}">
                <a16:creationId xmlns:a16="http://schemas.microsoft.com/office/drawing/2014/main" id="{1B8C63F9-621A-4CDC-BF0A-3908860D4F97}"/>
              </a:ext>
            </a:extLst>
          </p:cNvPr>
          <p:cNvSpPr/>
          <p:nvPr/>
        </p:nvSpPr>
        <p:spPr>
          <a:xfrm>
            <a:off x="441734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8" name="Rectangle 2707">
            <a:extLst>
              <a:ext uri="{FF2B5EF4-FFF2-40B4-BE49-F238E27FC236}">
                <a16:creationId xmlns:a16="http://schemas.microsoft.com/office/drawing/2014/main" id="{75779336-9EC0-4A78-80BE-0C69B33B0C83}"/>
              </a:ext>
            </a:extLst>
          </p:cNvPr>
          <p:cNvSpPr/>
          <p:nvPr/>
        </p:nvSpPr>
        <p:spPr>
          <a:xfrm>
            <a:off x="284989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9" name="Rectangle 2708">
            <a:extLst>
              <a:ext uri="{FF2B5EF4-FFF2-40B4-BE49-F238E27FC236}">
                <a16:creationId xmlns:a16="http://schemas.microsoft.com/office/drawing/2014/main" id="{C3F23787-8ECD-434C-8C71-269FCFC37351}"/>
              </a:ext>
            </a:extLst>
          </p:cNvPr>
          <p:cNvSpPr/>
          <p:nvPr/>
        </p:nvSpPr>
        <p:spPr>
          <a:xfrm>
            <a:off x="340311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0" name="Rectangle 2709">
            <a:extLst>
              <a:ext uri="{FF2B5EF4-FFF2-40B4-BE49-F238E27FC236}">
                <a16:creationId xmlns:a16="http://schemas.microsoft.com/office/drawing/2014/main" id="{9410DE57-B734-4AB1-853D-C988AF58C7C0}"/>
              </a:ext>
            </a:extLst>
          </p:cNvPr>
          <p:cNvSpPr/>
          <p:nvPr/>
        </p:nvSpPr>
        <p:spPr>
          <a:xfrm>
            <a:off x="358751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1" name="Rectangle 2710">
            <a:extLst>
              <a:ext uri="{FF2B5EF4-FFF2-40B4-BE49-F238E27FC236}">
                <a16:creationId xmlns:a16="http://schemas.microsoft.com/office/drawing/2014/main" id="{D0A389CB-5929-4E04-AD59-90CCFA7B1595}"/>
              </a:ext>
            </a:extLst>
          </p:cNvPr>
          <p:cNvSpPr/>
          <p:nvPr/>
        </p:nvSpPr>
        <p:spPr>
          <a:xfrm>
            <a:off x="275769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2" name="Rectangle 2711">
            <a:extLst>
              <a:ext uri="{FF2B5EF4-FFF2-40B4-BE49-F238E27FC236}">
                <a16:creationId xmlns:a16="http://schemas.microsoft.com/office/drawing/2014/main" id="{BD121099-DEE6-41F7-A944-178A45F22090}"/>
              </a:ext>
            </a:extLst>
          </p:cNvPr>
          <p:cNvSpPr/>
          <p:nvPr/>
        </p:nvSpPr>
        <p:spPr>
          <a:xfrm>
            <a:off x="3679725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3" name="Rectangle 2712">
            <a:extLst>
              <a:ext uri="{FF2B5EF4-FFF2-40B4-BE49-F238E27FC236}">
                <a16:creationId xmlns:a16="http://schemas.microsoft.com/office/drawing/2014/main" id="{6A95669E-44CA-4BA2-8E57-D69F0D8FFCAF}"/>
              </a:ext>
            </a:extLst>
          </p:cNvPr>
          <p:cNvSpPr/>
          <p:nvPr/>
        </p:nvSpPr>
        <p:spPr>
          <a:xfrm rot="10800000">
            <a:off x="4509542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4" name="Rectangle 2713">
            <a:extLst>
              <a:ext uri="{FF2B5EF4-FFF2-40B4-BE49-F238E27FC236}">
                <a16:creationId xmlns:a16="http://schemas.microsoft.com/office/drawing/2014/main" id="{B7DCDCF7-5CEC-491C-A17C-4C48F5D6091A}"/>
              </a:ext>
            </a:extLst>
          </p:cNvPr>
          <p:cNvSpPr/>
          <p:nvPr/>
        </p:nvSpPr>
        <p:spPr>
          <a:xfrm rot="10800000">
            <a:off x="4325137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5" name="Rectangle 2714">
            <a:extLst>
              <a:ext uri="{FF2B5EF4-FFF2-40B4-BE49-F238E27FC236}">
                <a16:creationId xmlns:a16="http://schemas.microsoft.com/office/drawing/2014/main" id="{D3DDBAF8-9FFC-4731-8E8B-68ACE63B58AC}"/>
              </a:ext>
            </a:extLst>
          </p:cNvPr>
          <p:cNvSpPr/>
          <p:nvPr/>
        </p:nvSpPr>
        <p:spPr>
          <a:xfrm rot="10800000">
            <a:off x="452642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6" name="Rectangle 2715">
            <a:extLst>
              <a:ext uri="{FF2B5EF4-FFF2-40B4-BE49-F238E27FC236}">
                <a16:creationId xmlns:a16="http://schemas.microsoft.com/office/drawing/2014/main" id="{FDF93DFB-BF18-44F5-ABD5-5791D8750B03}"/>
              </a:ext>
            </a:extLst>
          </p:cNvPr>
          <p:cNvSpPr/>
          <p:nvPr/>
        </p:nvSpPr>
        <p:spPr>
          <a:xfrm rot="10800000">
            <a:off x="128246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7" name="Rectangle 2716">
            <a:extLst>
              <a:ext uri="{FF2B5EF4-FFF2-40B4-BE49-F238E27FC236}">
                <a16:creationId xmlns:a16="http://schemas.microsoft.com/office/drawing/2014/main" id="{69033598-57C4-49FC-AEEB-6D254825D91A}"/>
              </a:ext>
            </a:extLst>
          </p:cNvPr>
          <p:cNvSpPr/>
          <p:nvPr/>
        </p:nvSpPr>
        <p:spPr>
          <a:xfrm rot="10800000">
            <a:off x="4786152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8" name="Rectangle 2717">
            <a:extLst>
              <a:ext uri="{FF2B5EF4-FFF2-40B4-BE49-F238E27FC236}">
                <a16:creationId xmlns:a16="http://schemas.microsoft.com/office/drawing/2014/main" id="{F65BC588-3F8A-48C5-BBB9-A07CA895928D}"/>
              </a:ext>
            </a:extLst>
          </p:cNvPr>
          <p:cNvSpPr/>
          <p:nvPr/>
        </p:nvSpPr>
        <p:spPr>
          <a:xfrm rot="10800000">
            <a:off x="4417344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9" name="Rectangle 2718">
            <a:extLst>
              <a:ext uri="{FF2B5EF4-FFF2-40B4-BE49-F238E27FC236}">
                <a16:creationId xmlns:a16="http://schemas.microsoft.com/office/drawing/2014/main" id="{B8A875CA-5894-4F9F-B108-00F941DED4D7}"/>
              </a:ext>
            </a:extLst>
          </p:cNvPr>
          <p:cNvSpPr/>
          <p:nvPr/>
        </p:nvSpPr>
        <p:spPr>
          <a:xfrm rot="10800000">
            <a:off x="54484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0" name="Rectangle 2719">
            <a:extLst>
              <a:ext uri="{FF2B5EF4-FFF2-40B4-BE49-F238E27FC236}">
                <a16:creationId xmlns:a16="http://schemas.microsoft.com/office/drawing/2014/main" id="{01DC8D37-00B9-4988-9BC9-F96065F0B0DC}"/>
              </a:ext>
            </a:extLst>
          </p:cNvPr>
          <p:cNvSpPr/>
          <p:nvPr/>
        </p:nvSpPr>
        <p:spPr>
          <a:xfrm rot="10800000">
            <a:off x="183567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1" name="Rectangle 2720">
            <a:extLst>
              <a:ext uri="{FF2B5EF4-FFF2-40B4-BE49-F238E27FC236}">
                <a16:creationId xmlns:a16="http://schemas.microsoft.com/office/drawing/2014/main" id="{4835D912-017E-4C84-83EA-BED8EB67FE83}"/>
              </a:ext>
            </a:extLst>
          </p:cNvPr>
          <p:cNvSpPr/>
          <p:nvPr/>
        </p:nvSpPr>
        <p:spPr>
          <a:xfrm rot="10800000">
            <a:off x="515496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2" name="Rectangle 2721">
            <a:extLst>
              <a:ext uri="{FF2B5EF4-FFF2-40B4-BE49-F238E27FC236}">
                <a16:creationId xmlns:a16="http://schemas.microsoft.com/office/drawing/2014/main" id="{3C0280C1-B171-4402-A2BF-997DE73878CC}"/>
              </a:ext>
            </a:extLst>
          </p:cNvPr>
          <p:cNvSpPr/>
          <p:nvPr/>
        </p:nvSpPr>
        <p:spPr>
          <a:xfrm rot="10800000">
            <a:off x="2481088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3" name="Rectangle 2722">
            <a:extLst>
              <a:ext uri="{FF2B5EF4-FFF2-40B4-BE49-F238E27FC236}">
                <a16:creationId xmlns:a16="http://schemas.microsoft.com/office/drawing/2014/main" id="{7E132ED8-6163-4A56-AC43-F1BD4129D8CE}"/>
              </a:ext>
            </a:extLst>
          </p:cNvPr>
          <p:cNvSpPr/>
          <p:nvPr/>
        </p:nvSpPr>
        <p:spPr>
          <a:xfrm rot="10800000">
            <a:off x="506275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4" name="Rectangle 2723">
            <a:extLst>
              <a:ext uri="{FF2B5EF4-FFF2-40B4-BE49-F238E27FC236}">
                <a16:creationId xmlns:a16="http://schemas.microsoft.com/office/drawing/2014/main" id="{035F0C66-1E3A-4F19-B2AB-53A569F0C4D9}"/>
              </a:ext>
            </a:extLst>
          </p:cNvPr>
          <p:cNvSpPr/>
          <p:nvPr/>
        </p:nvSpPr>
        <p:spPr>
          <a:xfrm rot="10800000">
            <a:off x="5339364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5" name="Rectangle 2724">
            <a:extLst>
              <a:ext uri="{FF2B5EF4-FFF2-40B4-BE49-F238E27FC236}">
                <a16:creationId xmlns:a16="http://schemas.microsoft.com/office/drawing/2014/main" id="{36786ED1-D527-4F54-ADE4-49E964F24068}"/>
              </a:ext>
            </a:extLst>
          </p:cNvPr>
          <p:cNvSpPr/>
          <p:nvPr/>
        </p:nvSpPr>
        <p:spPr>
          <a:xfrm rot="10800000">
            <a:off x="266549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6" name="Rectangle 2725">
            <a:extLst>
              <a:ext uri="{FF2B5EF4-FFF2-40B4-BE49-F238E27FC236}">
                <a16:creationId xmlns:a16="http://schemas.microsoft.com/office/drawing/2014/main" id="{62C7AE0A-D2AE-4601-8730-9B91D1B83A3D}"/>
              </a:ext>
            </a:extLst>
          </p:cNvPr>
          <p:cNvSpPr/>
          <p:nvPr/>
        </p:nvSpPr>
        <p:spPr>
          <a:xfrm rot="10800000">
            <a:off x="284989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7" name="Rectangle 2726">
            <a:extLst>
              <a:ext uri="{FF2B5EF4-FFF2-40B4-BE49-F238E27FC236}">
                <a16:creationId xmlns:a16="http://schemas.microsoft.com/office/drawing/2014/main" id="{BF8CDD69-D558-402F-9FBC-1CAFF04E2425}"/>
              </a:ext>
            </a:extLst>
          </p:cNvPr>
          <p:cNvSpPr/>
          <p:nvPr/>
        </p:nvSpPr>
        <p:spPr>
          <a:xfrm rot="10800000">
            <a:off x="303430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8" name="Rectangle 2727">
            <a:extLst>
              <a:ext uri="{FF2B5EF4-FFF2-40B4-BE49-F238E27FC236}">
                <a16:creationId xmlns:a16="http://schemas.microsoft.com/office/drawing/2014/main" id="{7ACD9A0D-6785-4D0B-A5FF-2EE8542F6BEE}"/>
              </a:ext>
            </a:extLst>
          </p:cNvPr>
          <p:cNvSpPr/>
          <p:nvPr/>
        </p:nvSpPr>
        <p:spPr>
          <a:xfrm rot="10800000">
            <a:off x="5247157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9" name="Rectangle 2728">
            <a:extLst>
              <a:ext uri="{FF2B5EF4-FFF2-40B4-BE49-F238E27FC236}">
                <a16:creationId xmlns:a16="http://schemas.microsoft.com/office/drawing/2014/main" id="{52010ECA-FE89-4494-B71F-97452F679227}"/>
              </a:ext>
            </a:extLst>
          </p:cNvPr>
          <p:cNvSpPr/>
          <p:nvPr/>
        </p:nvSpPr>
        <p:spPr>
          <a:xfrm rot="10800000">
            <a:off x="637042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0" name="Rectangle 2729">
            <a:extLst>
              <a:ext uri="{FF2B5EF4-FFF2-40B4-BE49-F238E27FC236}">
                <a16:creationId xmlns:a16="http://schemas.microsoft.com/office/drawing/2014/main" id="{EEC13C1A-24D4-48F6-895A-15FEBDFBBC12}"/>
              </a:ext>
            </a:extLst>
          </p:cNvPr>
          <p:cNvSpPr/>
          <p:nvPr/>
        </p:nvSpPr>
        <p:spPr>
          <a:xfrm rot="10800000">
            <a:off x="5154960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1" name="Rectangle 2730">
            <a:extLst>
              <a:ext uri="{FF2B5EF4-FFF2-40B4-BE49-F238E27FC236}">
                <a16:creationId xmlns:a16="http://schemas.microsoft.com/office/drawing/2014/main" id="{0C3F277A-9399-4758-AB38-9EA89F50C179}"/>
              </a:ext>
            </a:extLst>
          </p:cNvPr>
          <p:cNvSpPr/>
          <p:nvPr/>
        </p:nvSpPr>
        <p:spPr>
          <a:xfrm rot="10800000">
            <a:off x="561596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2" name="Rectangle 2731">
            <a:extLst>
              <a:ext uri="{FF2B5EF4-FFF2-40B4-BE49-F238E27FC236}">
                <a16:creationId xmlns:a16="http://schemas.microsoft.com/office/drawing/2014/main" id="{C22DB1BB-BC41-4861-B4FE-62A972514D34}"/>
              </a:ext>
            </a:extLst>
          </p:cNvPr>
          <p:cNvSpPr/>
          <p:nvPr/>
        </p:nvSpPr>
        <p:spPr>
          <a:xfrm rot="10800000">
            <a:off x="1743473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3" name="Rectangle 2732">
            <a:extLst>
              <a:ext uri="{FF2B5EF4-FFF2-40B4-BE49-F238E27FC236}">
                <a16:creationId xmlns:a16="http://schemas.microsoft.com/office/drawing/2014/main" id="{D281FEED-BB33-414A-842D-200928A42C67}"/>
              </a:ext>
            </a:extLst>
          </p:cNvPr>
          <p:cNvSpPr/>
          <p:nvPr/>
        </p:nvSpPr>
        <p:spPr>
          <a:xfrm rot="10800000">
            <a:off x="2388891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4" name="Rectangle 2733">
            <a:extLst>
              <a:ext uri="{FF2B5EF4-FFF2-40B4-BE49-F238E27FC236}">
                <a16:creationId xmlns:a16="http://schemas.microsoft.com/office/drawing/2014/main" id="{6D7025B0-6E9A-4657-AF5D-F96DFF4C5B58}"/>
              </a:ext>
            </a:extLst>
          </p:cNvPr>
          <p:cNvSpPr/>
          <p:nvPr/>
        </p:nvSpPr>
        <p:spPr>
          <a:xfrm rot="10800000">
            <a:off x="2204487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5" name="Rectangle 2734">
            <a:extLst>
              <a:ext uri="{FF2B5EF4-FFF2-40B4-BE49-F238E27FC236}">
                <a16:creationId xmlns:a16="http://schemas.microsoft.com/office/drawing/2014/main" id="{27FAE92B-6A34-4C55-A7BC-5683E57416A8}"/>
              </a:ext>
            </a:extLst>
          </p:cNvPr>
          <p:cNvSpPr/>
          <p:nvPr/>
        </p:nvSpPr>
        <p:spPr>
          <a:xfrm rot="10800000">
            <a:off x="268234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6" name="Rectangle 2735">
            <a:extLst>
              <a:ext uri="{FF2B5EF4-FFF2-40B4-BE49-F238E27FC236}">
                <a16:creationId xmlns:a16="http://schemas.microsoft.com/office/drawing/2014/main" id="{D4165919-9EFA-4B94-8546-D6872BDBFAAE}"/>
              </a:ext>
            </a:extLst>
          </p:cNvPr>
          <p:cNvSpPr/>
          <p:nvPr/>
        </p:nvSpPr>
        <p:spPr>
          <a:xfrm rot="10800000">
            <a:off x="360441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7" name="Rectangle 2736">
            <a:extLst>
              <a:ext uri="{FF2B5EF4-FFF2-40B4-BE49-F238E27FC236}">
                <a16:creationId xmlns:a16="http://schemas.microsoft.com/office/drawing/2014/main" id="{1FBFF65B-A6A1-43FD-B784-7FE6027CDBE3}"/>
              </a:ext>
            </a:extLst>
          </p:cNvPr>
          <p:cNvSpPr/>
          <p:nvPr/>
        </p:nvSpPr>
        <p:spPr>
          <a:xfrm rot="10800000">
            <a:off x="349532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8" name="Rectangle 2737">
            <a:extLst>
              <a:ext uri="{FF2B5EF4-FFF2-40B4-BE49-F238E27FC236}">
                <a16:creationId xmlns:a16="http://schemas.microsoft.com/office/drawing/2014/main" id="{F891F872-BC36-4C3B-9449-E9FA317E748D}"/>
              </a:ext>
            </a:extLst>
          </p:cNvPr>
          <p:cNvSpPr/>
          <p:nvPr/>
        </p:nvSpPr>
        <p:spPr>
          <a:xfrm rot="10800000">
            <a:off x="423294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9" name="Rectangle 2738">
            <a:extLst>
              <a:ext uri="{FF2B5EF4-FFF2-40B4-BE49-F238E27FC236}">
                <a16:creationId xmlns:a16="http://schemas.microsoft.com/office/drawing/2014/main" id="{0299F761-F52D-4A7D-BB70-39442D5EC825}"/>
              </a:ext>
            </a:extLst>
          </p:cNvPr>
          <p:cNvSpPr/>
          <p:nvPr/>
        </p:nvSpPr>
        <p:spPr>
          <a:xfrm rot="10800000">
            <a:off x="83828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0" name="Rectangle 2739">
            <a:extLst>
              <a:ext uri="{FF2B5EF4-FFF2-40B4-BE49-F238E27FC236}">
                <a16:creationId xmlns:a16="http://schemas.microsoft.com/office/drawing/2014/main" id="{1A8EB348-9F8C-4C3C-85BB-4FF5C890329C}"/>
              </a:ext>
            </a:extLst>
          </p:cNvPr>
          <p:cNvSpPr/>
          <p:nvPr/>
        </p:nvSpPr>
        <p:spPr>
          <a:xfrm rot="10800000">
            <a:off x="358751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1" name="Rectangle 2740">
            <a:extLst>
              <a:ext uri="{FF2B5EF4-FFF2-40B4-BE49-F238E27FC236}">
                <a16:creationId xmlns:a16="http://schemas.microsoft.com/office/drawing/2014/main" id="{A16969ED-41D4-4F52-B3F3-EC060193D58B}"/>
              </a:ext>
            </a:extLst>
          </p:cNvPr>
          <p:cNvSpPr/>
          <p:nvPr/>
        </p:nvSpPr>
        <p:spPr>
          <a:xfrm rot="10800000">
            <a:off x="340311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2" name="Rectangle 2741">
            <a:extLst>
              <a:ext uri="{FF2B5EF4-FFF2-40B4-BE49-F238E27FC236}">
                <a16:creationId xmlns:a16="http://schemas.microsoft.com/office/drawing/2014/main" id="{9D678FFD-EC6A-4E10-8221-123A6E0526F9}"/>
              </a:ext>
            </a:extLst>
          </p:cNvPr>
          <p:cNvSpPr/>
          <p:nvPr/>
        </p:nvSpPr>
        <p:spPr>
          <a:xfrm rot="10800000">
            <a:off x="192787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3" name="Rectangle 2742">
            <a:extLst>
              <a:ext uri="{FF2B5EF4-FFF2-40B4-BE49-F238E27FC236}">
                <a16:creationId xmlns:a16="http://schemas.microsoft.com/office/drawing/2014/main" id="{3BDA2224-4A2C-4B19-BF56-0C01CEEDFF5D}"/>
              </a:ext>
            </a:extLst>
          </p:cNvPr>
          <p:cNvSpPr/>
          <p:nvPr/>
        </p:nvSpPr>
        <p:spPr>
          <a:xfrm rot="10800000">
            <a:off x="1743470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4" name="Rectangle 2743">
            <a:extLst>
              <a:ext uri="{FF2B5EF4-FFF2-40B4-BE49-F238E27FC236}">
                <a16:creationId xmlns:a16="http://schemas.microsoft.com/office/drawing/2014/main" id="{2694A18D-3485-4946-A909-4D0C5C45E10A}"/>
              </a:ext>
            </a:extLst>
          </p:cNvPr>
          <p:cNvSpPr/>
          <p:nvPr/>
        </p:nvSpPr>
        <p:spPr>
          <a:xfrm rot="10800000">
            <a:off x="1466871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5" name="Rectangle 2744">
            <a:extLst>
              <a:ext uri="{FF2B5EF4-FFF2-40B4-BE49-F238E27FC236}">
                <a16:creationId xmlns:a16="http://schemas.microsoft.com/office/drawing/2014/main" id="{A0BE23DA-F2E9-4B85-B667-621355C51949}"/>
              </a:ext>
            </a:extLst>
          </p:cNvPr>
          <p:cNvSpPr/>
          <p:nvPr/>
        </p:nvSpPr>
        <p:spPr>
          <a:xfrm rot="10800000">
            <a:off x="4417344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6" name="Rectangle 2745">
            <a:extLst>
              <a:ext uri="{FF2B5EF4-FFF2-40B4-BE49-F238E27FC236}">
                <a16:creationId xmlns:a16="http://schemas.microsoft.com/office/drawing/2014/main" id="{4B2633F2-B41E-4D02-B6E9-CE0609425B7A}"/>
              </a:ext>
            </a:extLst>
          </p:cNvPr>
          <p:cNvSpPr/>
          <p:nvPr/>
        </p:nvSpPr>
        <p:spPr>
          <a:xfrm rot="10800000">
            <a:off x="395632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7" name="Rectangle 2746">
            <a:extLst>
              <a:ext uri="{FF2B5EF4-FFF2-40B4-BE49-F238E27FC236}">
                <a16:creationId xmlns:a16="http://schemas.microsoft.com/office/drawing/2014/main" id="{725D09A1-CF09-4D32-B0A5-A6C55600A2D9}"/>
              </a:ext>
            </a:extLst>
          </p:cNvPr>
          <p:cNvSpPr/>
          <p:nvPr/>
        </p:nvSpPr>
        <p:spPr>
          <a:xfrm rot="10800000">
            <a:off x="386413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8" name="Rectangle 2747">
            <a:extLst>
              <a:ext uri="{FF2B5EF4-FFF2-40B4-BE49-F238E27FC236}">
                <a16:creationId xmlns:a16="http://schemas.microsoft.com/office/drawing/2014/main" id="{2C6B32D5-EE63-484C-AD89-8A449AB8E472}"/>
              </a:ext>
            </a:extLst>
          </p:cNvPr>
          <p:cNvSpPr/>
          <p:nvPr/>
        </p:nvSpPr>
        <p:spPr>
          <a:xfrm rot="10800000">
            <a:off x="515495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9" name="Rectangle 2748">
            <a:extLst>
              <a:ext uri="{FF2B5EF4-FFF2-40B4-BE49-F238E27FC236}">
                <a16:creationId xmlns:a16="http://schemas.microsoft.com/office/drawing/2014/main" id="{E9B3B2A2-F903-4921-9D36-5B2C9A1F29D2}"/>
              </a:ext>
            </a:extLst>
          </p:cNvPr>
          <p:cNvSpPr/>
          <p:nvPr/>
        </p:nvSpPr>
        <p:spPr>
          <a:xfrm rot="10800000">
            <a:off x="2388885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0" name="Rectangle 2749">
            <a:extLst>
              <a:ext uri="{FF2B5EF4-FFF2-40B4-BE49-F238E27FC236}">
                <a16:creationId xmlns:a16="http://schemas.microsoft.com/office/drawing/2014/main" id="{90BD7986-0C1F-457E-8278-87E232F5EC97}"/>
              </a:ext>
            </a:extLst>
          </p:cNvPr>
          <p:cNvSpPr/>
          <p:nvPr/>
        </p:nvSpPr>
        <p:spPr>
          <a:xfrm rot="10800000">
            <a:off x="2573289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1" name="Rectangle 2750">
            <a:extLst>
              <a:ext uri="{FF2B5EF4-FFF2-40B4-BE49-F238E27FC236}">
                <a16:creationId xmlns:a16="http://schemas.microsoft.com/office/drawing/2014/main" id="{9BA4F67D-A4C0-4DED-B597-7E3AEE4E2820}"/>
              </a:ext>
            </a:extLst>
          </p:cNvPr>
          <p:cNvSpPr/>
          <p:nvPr/>
        </p:nvSpPr>
        <p:spPr>
          <a:xfrm rot="10800000">
            <a:off x="367971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2" name="Rectangle 2751">
            <a:extLst>
              <a:ext uri="{FF2B5EF4-FFF2-40B4-BE49-F238E27FC236}">
                <a16:creationId xmlns:a16="http://schemas.microsoft.com/office/drawing/2014/main" id="{7C1DA0B7-F966-4663-AAAC-769C16802167}"/>
              </a:ext>
            </a:extLst>
          </p:cNvPr>
          <p:cNvSpPr/>
          <p:nvPr/>
        </p:nvSpPr>
        <p:spPr>
          <a:xfrm rot="10800000">
            <a:off x="2849888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3" name="Rectangle 2752">
            <a:extLst>
              <a:ext uri="{FF2B5EF4-FFF2-40B4-BE49-F238E27FC236}">
                <a16:creationId xmlns:a16="http://schemas.microsoft.com/office/drawing/2014/main" id="{7F3247D6-64F1-47D8-836C-524EB2A8ABAB}"/>
              </a:ext>
            </a:extLst>
          </p:cNvPr>
          <p:cNvSpPr/>
          <p:nvPr/>
        </p:nvSpPr>
        <p:spPr>
          <a:xfrm rot="10800000">
            <a:off x="119025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4" name="Rectangle 2753">
            <a:extLst>
              <a:ext uri="{FF2B5EF4-FFF2-40B4-BE49-F238E27FC236}">
                <a16:creationId xmlns:a16="http://schemas.microsoft.com/office/drawing/2014/main" id="{8D389849-B662-4D1D-9720-BF04F547E284}"/>
              </a:ext>
            </a:extLst>
          </p:cNvPr>
          <p:cNvSpPr/>
          <p:nvPr/>
        </p:nvSpPr>
        <p:spPr>
          <a:xfrm rot="10800000">
            <a:off x="2112273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5" name="Rectangle 2754">
            <a:extLst>
              <a:ext uri="{FF2B5EF4-FFF2-40B4-BE49-F238E27FC236}">
                <a16:creationId xmlns:a16="http://schemas.microsoft.com/office/drawing/2014/main" id="{24979A2E-A36F-4F75-8DC7-30D7C1013D0A}"/>
              </a:ext>
            </a:extLst>
          </p:cNvPr>
          <p:cNvSpPr/>
          <p:nvPr/>
        </p:nvSpPr>
        <p:spPr>
          <a:xfrm rot="10800000">
            <a:off x="266548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6" name="Rectangle 2755">
            <a:extLst>
              <a:ext uri="{FF2B5EF4-FFF2-40B4-BE49-F238E27FC236}">
                <a16:creationId xmlns:a16="http://schemas.microsoft.com/office/drawing/2014/main" id="{30E3C0FA-4E04-46B0-AF7F-0291FAE6830D}"/>
              </a:ext>
            </a:extLst>
          </p:cNvPr>
          <p:cNvSpPr/>
          <p:nvPr/>
        </p:nvSpPr>
        <p:spPr>
          <a:xfrm rot="10800000">
            <a:off x="3218704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7" name="Rectangle 2756">
            <a:extLst>
              <a:ext uri="{FF2B5EF4-FFF2-40B4-BE49-F238E27FC236}">
                <a16:creationId xmlns:a16="http://schemas.microsoft.com/office/drawing/2014/main" id="{FD5CCE97-20EF-459A-B870-86C57D30DFDA}"/>
              </a:ext>
            </a:extLst>
          </p:cNvPr>
          <p:cNvSpPr/>
          <p:nvPr/>
        </p:nvSpPr>
        <p:spPr>
          <a:xfrm rot="10800000">
            <a:off x="2942092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8" name="Rectangle 2757">
            <a:extLst>
              <a:ext uri="{FF2B5EF4-FFF2-40B4-BE49-F238E27FC236}">
                <a16:creationId xmlns:a16="http://schemas.microsoft.com/office/drawing/2014/main" id="{D4F6305B-A834-49D8-97E7-C799A437FC00}"/>
              </a:ext>
            </a:extLst>
          </p:cNvPr>
          <p:cNvSpPr/>
          <p:nvPr/>
        </p:nvSpPr>
        <p:spPr>
          <a:xfrm rot="10800000">
            <a:off x="312650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9" name="Rectangle 2758">
            <a:extLst>
              <a:ext uri="{FF2B5EF4-FFF2-40B4-BE49-F238E27FC236}">
                <a16:creationId xmlns:a16="http://schemas.microsoft.com/office/drawing/2014/main" id="{A03CAAEC-11E1-44F8-9BD6-8FF66517823F}"/>
              </a:ext>
            </a:extLst>
          </p:cNvPr>
          <p:cNvSpPr/>
          <p:nvPr/>
        </p:nvSpPr>
        <p:spPr>
          <a:xfrm rot="10800000">
            <a:off x="2757688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0" name="Rectangle 2759">
            <a:extLst>
              <a:ext uri="{FF2B5EF4-FFF2-40B4-BE49-F238E27FC236}">
                <a16:creationId xmlns:a16="http://schemas.microsoft.com/office/drawing/2014/main" id="{2441ADC5-15C5-486F-8A3F-8045DCDB0723}"/>
              </a:ext>
            </a:extLst>
          </p:cNvPr>
          <p:cNvSpPr/>
          <p:nvPr/>
        </p:nvSpPr>
        <p:spPr>
          <a:xfrm rot="10800000">
            <a:off x="4417341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1" name="Rectangle 2760">
            <a:extLst>
              <a:ext uri="{FF2B5EF4-FFF2-40B4-BE49-F238E27FC236}">
                <a16:creationId xmlns:a16="http://schemas.microsoft.com/office/drawing/2014/main" id="{9AB636E3-DDA4-4134-95FA-F607B4CA534E}"/>
              </a:ext>
            </a:extLst>
          </p:cNvPr>
          <p:cNvSpPr/>
          <p:nvPr/>
        </p:nvSpPr>
        <p:spPr>
          <a:xfrm rot="10800000">
            <a:off x="4232937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2" name="Rectangle 2761">
            <a:extLst>
              <a:ext uri="{FF2B5EF4-FFF2-40B4-BE49-F238E27FC236}">
                <a16:creationId xmlns:a16="http://schemas.microsoft.com/office/drawing/2014/main" id="{C0D40B6A-A431-4280-A925-A1626B0AEA6D}"/>
              </a:ext>
            </a:extLst>
          </p:cNvPr>
          <p:cNvSpPr/>
          <p:nvPr/>
        </p:nvSpPr>
        <p:spPr>
          <a:xfrm rot="10800000">
            <a:off x="36043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3" name="Rectangle 2762">
            <a:extLst>
              <a:ext uri="{FF2B5EF4-FFF2-40B4-BE49-F238E27FC236}">
                <a16:creationId xmlns:a16="http://schemas.microsoft.com/office/drawing/2014/main" id="{3F883B76-FB55-4A06-B86A-E8FC334DAE6E}"/>
              </a:ext>
            </a:extLst>
          </p:cNvPr>
          <p:cNvSpPr/>
          <p:nvPr/>
        </p:nvSpPr>
        <p:spPr>
          <a:xfrm rot="10800000">
            <a:off x="45263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4" name="Rectangle 2763">
            <a:extLst>
              <a:ext uri="{FF2B5EF4-FFF2-40B4-BE49-F238E27FC236}">
                <a16:creationId xmlns:a16="http://schemas.microsoft.com/office/drawing/2014/main" id="{BBE33370-3BFD-4855-96B5-5C67DEE77CE3}"/>
              </a:ext>
            </a:extLst>
          </p:cNvPr>
          <p:cNvSpPr/>
          <p:nvPr/>
        </p:nvSpPr>
        <p:spPr>
          <a:xfrm rot="10800000">
            <a:off x="637036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5" name="Rectangle 2764">
            <a:extLst>
              <a:ext uri="{FF2B5EF4-FFF2-40B4-BE49-F238E27FC236}">
                <a16:creationId xmlns:a16="http://schemas.microsoft.com/office/drawing/2014/main" id="{25B54236-2E4E-49DF-BD54-34E0DFCA989E}"/>
              </a:ext>
            </a:extLst>
          </p:cNvPr>
          <p:cNvSpPr/>
          <p:nvPr/>
        </p:nvSpPr>
        <p:spPr>
          <a:xfrm rot="10800000">
            <a:off x="72924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6" name="Rectangle 2765">
            <a:extLst>
              <a:ext uri="{FF2B5EF4-FFF2-40B4-BE49-F238E27FC236}">
                <a16:creationId xmlns:a16="http://schemas.microsoft.com/office/drawing/2014/main" id="{F1C22871-F625-4E26-AA03-43EAC0B206B7}"/>
              </a:ext>
            </a:extLst>
          </p:cNvPr>
          <p:cNvSpPr/>
          <p:nvPr/>
        </p:nvSpPr>
        <p:spPr>
          <a:xfrm rot="10800000">
            <a:off x="2942096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7" name="Rectangle 2766">
            <a:extLst>
              <a:ext uri="{FF2B5EF4-FFF2-40B4-BE49-F238E27FC236}">
                <a16:creationId xmlns:a16="http://schemas.microsoft.com/office/drawing/2014/main" id="{7F6304E7-461B-47B5-9037-02CDCDC81E99}"/>
              </a:ext>
            </a:extLst>
          </p:cNvPr>
          <p:cNvSpPr/>
          <p:nvPr/>
        </p:nvSpPr>
        <p:spPr>
          <a:xfrm rot="10800000">
            <a:off x="2757688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8" name="Rectangle 2767">
            <a:extLst>
              <a:ext uri="{FF2B5EF4-FFF2-40B4-BE49-F238E27FC236}">
                <a16:creationId xmlns:a16="http://schemas.microsoft.com/office/drawing/2014/main" id="{7D688ECC-3AD3-4733-8660-B06AC7485B86}"/>
              </a:ext>
            </a:extLst>
          </p:cNvPr>
          <p:cNvSpPr/>
          <p:nvPr/>
        </p:nvSpPr>
        <p:spPr>
          <a:xfrm rot="10800000">
            <a:off x="312650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9" name="Rectangle 2768">
            <a:extLst>
              <a:ext uri="{FF2B5EF4-FFF2-40B4-BE49-F238E27FC236}">
                <a16:creationId xmlns:a16="http://schemas.microsoft.com/office/drawing/2014/main" id="{76A3E98F-D77E-4CFD-A407-D202B30ECF76}"/>
              </a:ext>
            </a:extLst>
          </p:cNvPr>
          <p:cNvSpPr/>
          <p:nvPr/>
        </p:nvSpPr>
        <p:spPr>
          <a:xfrm rot="10800000">
            <a:off x="91364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0" name="Rectangle 2769">
            <a:extLst>
              <a:ext uri="{FF2B5EF4-FFF2-40B4-BE49-F238E27FC236}">
                <a16:creationId xmlns:a16="http://schemas.microsoft.com/office/drawing/2014/main" id="{5742EBFC-9800-4CF5-907D-7D1064CBB332}"/>
              </a:ext>
            </a:extLst>
          </p:cNvPr>
          <p:cNvSpPr/>
          <p:nvPr/>
        </p:nvSpPr>
        <p:spPr>
          <a:xfrm>
            <a:off x="5154957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1" name="Rectangle 2770">
            <a:extLst>
              <a:ext uri="{FF2B5EF4-FFF2-40B4-BE49-F238E27FC236}">
                <a16:creationId xmlns:a16="http://schemas.microsoft.com/office/drawing/2014/main" id="{4CFAFF8B-E52C-40C9-9776-2A05BEC60E50}"/>
              </a:ext>
            </a:extLst>
          </p:cNvPr>
          <p:cNvSpPr/>
          <p:nvPr/>
        </p:nvSpPr>
        <p:spPr>
          <a:xfrm>
            <a:off x="395632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2" name="Rectangle 2771">
            <a:extLst>
              <a:ext uri="{FF2B5EF4-FFF2-40B4-BE49-F238E27FC236}">
                <a16:creationId xmlns:a16="http://schemas.microsoft.com/office/drawing/2014/main" id="{3AB3222B-B6D9-4C19-9AD5-8B85FE837017}"/>
              </a:ext>
            </a:extLst>
          </p:cNvPr>
          <p:cNvSpPr/>
          <p:nvPr/>
        </p:nvSpPr>
        <p:spPr>
          <a:xfrm>
            <a:off x="91365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3" name="Rectangle 2772">
            <a:extLst>
              <a:ext uri="{FF2B5EF4-FFF2-40B4-BE49-F238E27FC236}">
                <a16:creationId xmlns:a16="http://schemas.microsoft.com/office/drawing/2014/main" id="{EAB567C5-5716-42FC-A574-3C724B56BA15}"/>
              </a:ext>
            </a:extLst>
          </p:cNvPr>
          <p:cNvSpPr/>
          <p:nvPr/>
        </p:nvSpPr>
        <p:spPr>
          <a:xfrm>
            <a:off x="3495319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4" name="Rectangle 2773">
            <a:extLst>
              <a:ext uri="{FF2B5EF4-FFF2-40B4-BE49-F238E27FC236}">
                <a16:creationId xmlns:a16="http://schemas.microsoft.com/office/drawing/2014/main" id="{9D37E47D-F2CD-49DC-BF9E-D5E3E4CFF4D5}"/>
              </a:ext>
            </a:extLst>
          </p:cNvPr>
          <p:cNvSpPr/>
          <p:nvPr/>
        </p:nvSpPr>
        <p:spPr>
          <a:xfrm>
            <a:off x="4970552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5" name="Rectangle 2774">
            <a:extLst>
              <a:ext uri="{FF2B5EF4-FFF2-40B4-BE49-F238E27FC236}">
                <a16:creationId xmlns:a16="http://schemas.microsoft.com/office/drawing/2014/main" id="{5C3D2C5A-EEFD-4B28-8C34-89112338801C}"/>
              </a:ext>
            </a:extLst>
          </p:cNvPr>
          <p:cNvSpPr/>
          <p:nvPr/>
        </p:nvSpPr>
        <p:spPr>
          <a:xfrm>
            <a:off x="119025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6" name="Rectangle 2775">
            <a:extLst>
              <a:ext uri="{FF2B5EF4-FFF2-40B4-BE49-F238E27FC236}">
                <a16:creationId xmlns:a16="http://schemas.microsoft.com/office/drawing/2014/main" id="{579CEB58-1673-4ACC-855E-9354EFA2FB0C}"/>
              </a:ext>
            </a:extLst>
          </p:cNvPr>
          <p:cNvSpPr/>
          <p:nvPr/>
        </p:nvSpPr>
        <p:spPr>
          <a:xfrm>
            <a:off x="128246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7" name="Rectangle 2776">
            <a:extLst>
              <a:ext uri="{FF2B5EF4-FFF2-40B4-BE49-F238E27FC236}">
                <a16:creationId xmlns:a16="http://schemas.microsoft.com/office/drawing/2014/main" id="{D27422B5-847D-4A7A-AA14-C7520E007ED3}"/>
              </a:ext>
            </a:extLst>
          </p:cNvPr>
          <p:cNvSpPr/>
          <p:nvPr/>
        </p:nvSpPr>
        <p:spPr>
          <a:xfrm>
            <a:off x="58925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8" name="Rectangle 2777">
            <a:extLst>
              <a:ext uri="{FF2B5EF4-FFF2-40B4-BE49-F238E27FC236}">
                <a16:creationId xmlns:a16="http://schemas.microsoft.com/office/drawing/2014/main" id="{67E39F66-5D81-4B25-8FF1-AE83ED29D0B5}"/>
              </a:ext>
            </a:extLst>
          </p:cNvPr>
          <p:cNvSpPr/>
          <p:nvPr/>
        </p:nvSpPr>
        <p:spPr>
          <a:xfrm>
            <a:off x="165126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9" name="Rectangle 2778">
            <a:extLst>
              <a:ext uri="{FF2B5EF4-FFF2-40B4-BE49-F238E27FC236}">
                <a16:creationId xmlns:a16="http://schemas.microsoft.com/office/drawing/2014/main" id="{C45FF560-193C-4B22-800D-6670DE5B9CEF}"/>
              </a:ext>
            </a:extLst>
          </p:cNvPr>
          <p:cNvSpPr/>
          <p:nvPr/>
        </p:nvSpPr>
        <p:spPr>
          <a:xfrm>
            <a:off x="2573288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0" name="Rectangle 2779">
            <a:extLst>
              <a:ext uri="{FF2B5EF4-FFF2-40B4-BE49-F238E27FC236}">
                <a16:creationId xmlns:a16="http://schemas.microsoft.com/office/drawing/2014/main" id="{DEDCD007-B6BC-4F4C-96E0-223AA1F3DEB4}"/>
              </a:ext>
            </a:extLst>
          </p:cNvPr>
          <p:cNvSpPr/>
          <p:nvPr/>
        </p:nvSpPr>
        <p:spPr>
          <a:xfrm>
            <a:off x="533936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1" name="Rectangle 2780">
            <a:extLst>
              <a:ext uri="{FF2B5EF4-FFF2-40B4-BE49-F238E27FC236}">
                <a16:creationId xmlns:a16="http://schemas.microsoft.com/office/drawing/2014/main" id="{8AABD8CA-1C06-4B71-9794-8996F6E8D654}"/>
              </a:ext>
            </a:extLst>
          </p:cNvPr>
          <p:cNvSpPr/>
          <p:nvPr/>
        </p:nvSpPr>
        <p:spPr>
          <a:xfrm>
            <a:off x="63704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2" name="Rectangle 2781">
            <a:extLst>
              <a:ext uri="{FF2B5EF4-FFF2-40B4-BE49-F238E27FC236}">
                <a16:creationId xmlns:a16="http://schemas.microsoft.com/office/drawing/2014/main" id="{B1E13AAD-2C37-4D31-B396-2BB56E0CE4D1}"/>
              </a:ext>
            </a:extLst>
          </p:cNvPr>
          <p:cNvSpPr/>
          <p:nvPr/>
        </p:nvSpPr>
        <p:spPr>
          <a:xfrm>
            <a:off x="340311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graphicFrame>
        <p:nvGraphicFramePr>
          <p:cNvPr id="2783" name="Object 2782">
            <a:extLst>
              <a:ext uri="{FF2B5EF4-FFF2-40B4-BE49-F238E27FC236}">
                <a16:creationId xmlns:a16="http://schemas.microsoft.com/office/drawing/2014/main" id="{45BA7AFE-5B2D-40D5-9C70-A42A0A1ADC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3701" y="6722110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64880" progId="Equation.3">
                  <p:embed/>
                </p:oleObj>
              </mc:Choice>
              <mc:Fallback>
                <p:oleObj name="Equation" r:id="rId4" imgW="177480" imgH="164880" progId="Equation.3">
                  <p:embed/>
                  <p:pic>
                    <p:nvPicPr>
                      <p:cNvPr id="2783" name="Object 2782">
                        <a:extLst>
                          <a:ext uri="{FF2B5EF4-FFF2-40B4-BE49-F238E27FC236}">
                            <a16:creationId xmlns:a16="http://schemas.microsoft.com/office/drawing/2014/main" id="{45BA7AFE-5B2D-40D5-9C70-A42A0A1ADC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1" y="6722110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6" name="Rectangle 1625"/>
          <p:cNvSpPr/>
          <p:nvPr/>
        </p:nvSpPr>
        <p:spPr>
          <a:xfrm>
            <a:off x="829818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0" name="Rectangle 1709"/>
          <p:cNvSpPr/>
          <p:nvPr/>
        </p:nvSpPr>
        <p:spPr>
          <a:xfrm>
            <a:off x="762762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6" name="Rectangle 1635"/>
          <p:cNvSpPr/>
          <p:nvPr/>
        </p:nvSpPr>
        <p:spPr>
          <a:xfrm>
            <a:off x="888491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4" name="Rectangle 1593"/>
          <p:cNvSpPr/>
          <p:nvPr/>
        </p:nvSpPr>
        <p:spPr>
          <a:xfrm rot="10800000">
            <a:off x="82143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9" name="Rectangle 1668"/>
          <p:cNvSpPr/>
          <p:nvPr/>
        </p:nvSpPr>
        <p:spPr>
          <a:xfrm rot="10800000">
            <a:off x="712469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7" name="Rectangle 1686"/>
          <p:cNvSpPr/>
          <p:nvPr/>
        </p:nvSpPr>
        <p:spPr>
          <a:xfrm rot="10800000">
            <a:off x="846582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0" name="Rectangle 1699"/>
          <p:cNvSpPr/>
          <p:nvPr/>
        </p:nvSpPr>
        <p:spPr>
          <a:xfrm rot="10800000">
            <a:off x="7543798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3" name="Rectangle 1732"/>
          <p:cNvSpPr/>
          <p:nvPr/>
        </p:nvSpPr>
        <p:spPr>
          <a:xfrm rot="10800000">
            <a:off x="7292342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8" name="Rectangle 1727"/>
          <p:cNvSpPr/>
          <p:nvPr/>
        </p:nvSpPr>
        <p:spPr>
          <a:xfrm rot="10800000">
            <a:off x="880110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1" name="Rectangle 1730"/>
          <p:cNvSpPr/>
          <p:nvPr/>
        </p:nvSpPr>
        <p:spPr>
          <a:xfrm rot="10800000">
            <a:off x="81305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8" name="Rectangle 1737"/>
          <p:cNvSpPr/>
          <p:nvPr/>
        </p:nvSpPr>
        <p:spPr>
          <a:xfrm rot="10800000">
            <a:off x="8717282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1" name="Rectangle 1720"/>
          <p:cNvSpPr/>
          <p:nvPr/>
        </p:nvSpPr>
        <p:spPr>
          <a:xfrm>
            <a:off x="9136381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9" name="Rectangle 1768"/>
          <p:cNvSpPr/>
          <p:nvPr/>
        </p:nvSpPr>
        <p:spPr>
          <a:xfrm>
            <a:off x="854964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/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blipFill>
                <a:blip r:embed="rId9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/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blipFill>
                <a:blip r:embed="rId10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/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blipFill>
                <a:blip r:embed="rId11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/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blipFill>
                <a:blip r:embed="rId12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/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blipFill>
                <a:blip r:embed="rId13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541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55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D00574-4F3C-4231-A6BD-9EE1B3ACE699}"/>
              </a:ext>
            </a:extLst>
          </p:cNvPr>
          <p:cNvSpPr txBox="1"/>
          <p:nvPr/>
        </p:nvSpPr>
        <p:spPr>
          <a:xfrm>
            <a:off x="76200" y="1447800"/>
            <a:ext cx="7467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\begin{table}[H]</a:t>
            </a:r>
          </a:p>
          <a:p>
            <a:r>
              <a:rPr lang="en-US" dirty="0">
                <a:effectLst/>
              </a:rPr>
              <a:t>\caption{Select analytic configuration variable values when the \</a:t>
            </a:r>
            <a:r>
              <a:rPr lang="en-US" dirty="0" err="1">
                <a:effectLst/>
              </a:rPr>
              <a:t>textit</a:t>
            </a:r>
            <a:r>
              <a:rPr lang="en-US" dirty="0">
                <a:effectLst/>
              </a:rPr>
              <a:t>{h-value} is set to $1.16$, for work with the ``scale-free-like'' pattern. }</a:t>
            </a:r>
          </a:p>
          <a:p>
            <a:r>
              <a:rPr lang="en-US" dirty="0">
                <a:effectLst/>
              </a:rPr>
              <a:t>\label{tbl:config-var-h-value-eq-1pt16}</a:t>
            </a:r>
          </a:p>
          <a:p>
            <a:r>
              <a:rPr lang="en-US" dirty="0">
                <a:effectLst/>
              </a:rPr>
              <a:t>\centering</a:t>
            </a: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vspace</a:t>
            </a:r>
            <a:r>
              <a:rPr lang="en-US" dirty="0">
                <a:effectLst/>
              </a:rPr>
              <a:t>{3mm}</a:t>
            </a:r>
          </a:p>
          <a:p>
            <a:r>
              <a:rPr lang="en-US" dirty="0">
                <a:effectLst/>
              </a:rPr>
              <a:t>\begin{tabular}{</a:t>
            </a:r>
            <a:r>
              <a:rPr lang="en-US" dirty="0" err="1">
                <a:effectLst/>
              </a:rPr>
              <a:t>cccc</a:t>
            </a:r>
            <a:r>
              <a:rPr lang="en-US" dirty="0">
                <a:effectLst/>
              </a:rPr>
              <a:t>}</a:t>
            </a: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toprule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vspace</a:t>
            </a:r>
            <a:r>
              <a:rPr lang="en-US" dirty="0">
                <a:effectLst/>
              </a:rPr>
              <a:t>{3mm}</a:t>
            </a: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textbf</a:t>
            </a:r>
            <a:r>
              <a:rPr lang="en-US" dirty="0">
                <a:effectLst/>
              </a:rPr>
              <a:t>{Variable} &amp; \</a:t>
            </a:r>
            <a:r>
              <a:rPr lang="en-US" dirty="0" err="1">
                <a:effectLst/>
              </a:rPr>
              <a:t>textbf</a:t>
            </a:r>
            <a:r>
              <a:rPr lang="en-US" dirty="0">
                <a:effectLst/>
              </a:rPr>
              <a:t>{h = 1.10} &amp; \</a:t>
            </a:r>
            <a:r>
              <a:rPr lang="en-US" dirty="0" err="1">
                <a:effectLst/>
              </a:rPr>
              <a:t>textbf</a:t>
            </a:r>
            <a:r>
              <a:rPr lang="en-US" dirty="0">
                <a:effectLst/>
              </a:rPr>
              <a:t>{h = 1.20} &amp; \</a:t>
            </a:r>
            <a:r>
              <a:rPr lang="en-US" dirty="0" err="1">
                <a:effectLst/>
              </a:rPr>
              <a:t>textbf</a:t>
            </a:r>
            <a:r>
              <a:rPr lang="en-US" dirty="0">
                <a:effectLst/>
              </a:rPr>
              <a:t>{h = 1.16 (</a:t>
            </a:r>
            <a:r>
              <a:rPr lang="en-US" dirty="0" err="1">
                <a:effectLst/>
              </a:rPr>
              <a:t>approx</a:t>
            </a:r>
            <a:r>
              <a:rPr lang="en-US" dirty="0">
                <a:effectLst/>
              </a:rPr>
              <a:t>)} \\</a:t>
            </a: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midrule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$z_1$ &amp; 0.1315 &amp; 0.2174 &amp; 0.1830 \\ [3pt]</a:t>
            </a:r>
          </a:p>
          <a:p>
            <a:r>
              <a:rPr lang="en-US" dirty="0">
                <a:effectLst/>
              </a:rPr>
              <a:t>$z_3$ &amp; 0.0898 &amp; 0.0651 &amp; 0.0750 \\ [3pt]</a:t>
            </a:r>
          </a:p>
          <a:p>
            <a:r>
              <a:rPr lang="en-US" dirty="0">
                <a:effectLst/>
              </a:rPr>
              <a:t>$y_2$* &amp; 0.2057 &amp; 0.1738 &amp; 0.1866 \\ [3pt] </a:t>
            </a:r>
          </a:p>
          <a:p>
            <a:r>
              <a:rPr lang="en-US" dirty="0">
                <a:effectLst/>
              </a:rPr>
              <a:t>\</a:t>
            </a:r>
            <a:r>
              <a:rPr lang="en-US" dirty="0" err="1">
                <a:effectLst/>
              </a:rPr>
              <a:t>bottomrule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\end{tabular}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262129" y="128700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892943" y="159162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</a:p>
          <a:p>
            <a:pPr algn="ctr"/>
            <a:r>
              <a:rPr lang="en-US" sz="2400" b="1" i="1" dirty="0"/>
              <a:t>Showing the Analytic Values for Two Selected h-values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046656" y="1002268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262129" y="128700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 flipH="1">
              <a:off x="4837252" y="3657600"/>
              <a:ext cx="21107" cy="233103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106275" y="170177"/>
            <a:ext cx="693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Initial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</a:p>
          <a:p>
            <a:pPr algn="ctr"/>
            <a:r>
              <a:rPr lang="en-US" sz="2400" b="1" i="1" dirty="0"/>
              <a:t>Comparison against Analytic Values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93271" y="1078468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19812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748067" y="3182316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17162" y="1087693"/>
            <a:ext cx="1341893" cy="2819791"/>
            <a:chOff x="8590282" y="4527645"/>
            <a:chExt cx="1341893" cy="28197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527645"/>
              <a:ext cx="1341893" cy="28197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64895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52454" y="4724400"/>
            <a:ext cx="1341893" cy="2744510"/>
            <a:chOff x="8572117" y="958811"/>
            <a:chExt cx="1341893" cy="274451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0.225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958811"/>
              <a:ext cx="1341893" cy="2744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b="1" i="1" dirty="0"/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0.047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1031846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38903" y="4114800"/>
            <a:ext cx="155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Scale-Free-Like</a:t>
            </a:r>
          </a:p>
          <a:p>
            <a:pPr algn="ctr"/>
            <a:r>
              <a:rPr lang="en-US" sz="1600" b="1" i="1" dirty="0"/>
              <a:t>Initial Values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496090" y="405825"/>
            <a:ext cx="1373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Rich Club-Like Initial Values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718464" y="561364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6546231" y="560281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267200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648200" y="4419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735084" y="2872161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13281-DF51-4A00-BFF2-296CA188550C}"/>
              </a:ext>
            </a:extLst>
          </p:cNvPr>
          <p:cNvSpPr txBox="1"/>
          <p:nvPr/>
        </p:nvSpPr>
        <p:spPr>
          <a:xfrm>
            <a:off x="7577521" y="5800835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97BD2B-D710-4647-BCE1-5745DEA51C41}"/>
              </a:ext>
            </a:extLst>
          </p:cNvPr>
          <p:cNvSpPr txBox="1"/>
          <p:nvPr/>
        </p:nvSpPr>
        <p:spPr>
          <a:xfrm>
            <a:off x="4217324" y="3789904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CC22A0-6C88-48A5-97B9-91957060D672}"/>
              </a:ext>
            </a:extLst>
          </p:cNvPr>
          <p:cNvSpPr txBox="1"/>
          <p:nvPr/>
        </p:nvSpPr>
        <p:spPr>
          <a:xfrm>
            <a:off x="4618985" y="4370964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597AAF-2106-4950-A034-DF13B648F3A7}"/>
              </a:ext>
            </a:extLst>
          </p:cNvPr>
          <p:cNvSpPr txBox="1"/>
          <p:nvPr/>
        </p:nvSpPr>
        <p:spPr>
          <a:xfrm>
            <a:off x="8595425" y="6955987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4AABC9-5351-4EA5-9F01-E1F5DE717F09}"/>
              </a:ext>
            </a:extLst>
          </p:cNvPr>
          <p:cNvSpPr txBox="1"/>
          <p:nvPr/>
        </p:nvSpPr>
        <p:spPr>
          <a:xfrm>
            <a:off x="6513863" y="5537716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182003A-E6CD-4385-AB16-8F55C12A082D}"/>
              </a:ext>
            </a:extLst>
          </p:cNvPr>
          <p:cNvSpPr txBox="1"/>
          <p:nvPr/>
        </p:nvSpPr>
        <p:spPr>
          <a:xfrm>
            <a:off x="8608872" y="6449455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C65A0-2166-4A83-AB70-A40177CCADA7}"/>
              </a:ext>
            </a:extLst>
          </p:cNvPr>
          <p:cNvSpPr txBox="1"/>
          <p:nvPr/>
        </p:nvSpPr>
        <p:spPr>
          <a:xfrm>
            <a:off x="8605010" y="5961132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B7B0422-1D28-4F14-96AE-281AB3A40A65}"/>
              </a:ext>
            </a:extLst>
          </p:cNvPr>
          <p:cNvSpPr txBox="1"/>
          <p:nvPr/>
        </p:nvSpPr>
        <p:spPr>
          <a:xfrm>
            <a:off x="7572533" y="1921734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9A4B1B-236F-4787-A9F2-7766FBA13F06}"/>
              </a:ext>
            </a:extLst>
          </p:cNvPr>
          <p:cNvSpPr txBox="1"/>
          <p:nvPr/>
        </p:nvSpPr>
        <p:spPr>
          <a:xfrm>
            <a:off x="7666985" y="5543490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D6B0F96-7222-4119-97C6-CB3D5385B398}"/>
              </a:ext>
            </a:extLst>
          </p:cNvPr>
          <p:cNvSpPr txBox="1"/>
          <p:nvPr/>
        </p:nvSpPr>
        <p:spPr>
          <a:xfrm>
            <a:off x="8605010" y="3388561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BC4DDB-C4DF-4D38-A0C0-4FD0CC02FC12}"/>
              </a:ext>
            </a:extLst>
          </p:cNvPr>
          <p:cNvSpPr txBox="1"/>
          <p:nvPr/>
        </p:nvSpPr>
        <p:spPr>
          <a:xfrm>
            <a:off x="8567084" y="2869638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B590C-CF06-452D-AB29-5A41828E172B}"/>
              </a:ext>
            </a:extLst>
          </p:cNvPr>
          <p:cNvSpPr txBox="1"/>
          <p:nvPr/>
        </p:nvSpPr>
        <p:spPr>
          <a:xfrm>
            <a:off x="8557991" y="2376584"/>
            <a:ext cx="25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1372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262129" y="128700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81670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056395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806361" y="916626"/>
            <a:ext cx="584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Bringing the Scale-Free-Like Pattern to an Equilibrium State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4404211" y="4516703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72400" y="2304700"/>
            <a:ext cx="0" cy="402678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842905" y="2708264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4387460" y="3935958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5037471" y="523269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232045" y="3834088"/>
            <a:ext cx="198120" cy="29089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3894455" y="47244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DF672592-70ED-458D-AB99-A236B553C880}"/>
              </a:ext>
            </a:extLst>
          </p:cNvPr>
          <p:cNvSpPr/>
          <p:nvPr/>
        </p:nvSpPr>
        <p:spPr>
          <a:xfrm>
            <a:off x="6473411" y="5592759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5CA614FB-1FFB-4B32-B3F0-1875252808D1}"/>
              </a:ext>
            </a:extLst>
          </p:cNvPr>
          <p:cNvSpPr/>
          <p:nvPr/>
        </p:nvSpPr>
        <p:spPr>
          <a:xfrm>
            <a:off x="4754732" y="435746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BCA63B5-8E5D-4BD6-96FF-5EC25FA21674}"/>
              </a:ext>
            </a:extLst>
          </p:cNvPr>
          <p:cNvCxnSpPr/>
          <p:nvPr/>
        </p:nvCxnSpPr>
        <p:spPr>
          <a:xfrm>
            <a:off x="941722" y="4106405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Diamond 103">
            <a:extLst>
              <a:ext uri="{FF2B5EF4-FFF2-40B4-BE49-F238E27FC236}">
                <a16:creationId xmlns:a16="http://schemas.microsoft.com/office/drawing/2014/main" id="{978B6CA2-A8B0-419F-94C5-A197B289D21E}"/>
              </a:ext>
            </a:extLst>
          </p:cNvPr>
          <p:cNvSpPr/>
          <p:nvPr/>
        </p:nvSpPr>
        <p:spPr>
          <a:xfrm>
            <a:off x="4114397" y="378139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6A2A28-1C2D-4F30-A61A-B0EF6D4A7CAB}"/>
              </a:ext>
            </a:extLst>
          </p:cNvPr>
          <p:cNvSpPr txBox="1"/>
          <p:nvPr/>
        </p:nvSpPr>
        <p:spPr>
          <a:xfrm>
            <a:off x="6487897" y="5535204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965984-3F1C-4E0F-ABAC-482BDB80DA5B}"/>
              </a:ext>
            </a:extLst>
          </p:cNvPr>
          <p:cNvSpPr txBox="1"/>
          <p:nvPr/>
        </p:nvSpPr>
        <p:spPr>
          <a:xfrm>
            <a:off x="4374454" y="4449968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A565D7-0F5F-43DB-B14B-609AC91EE5D9}"/>
              </a:ext>
            </a:extLst>
          </p:cNvPr>
          <p:cNvSpPr txBox="1"/>
          <p:nvPr/>
        </p:nvSpPr>
        <p:spPr>
          <a:xfrm>
            <a:off x="4419895" y="500294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2010F46-D5F2-4AFB-B9BC-087A6730627B}"/>
              </a:ext>
            </a:extLst>
          </p:cNvPr>
          <p:cNvSpPr txBox="1"/>
          <p:nvPr/>
        </p:nvSpPr>
        <p:spPr>
          <a:xfrm>
            <a:off x="3871682" y="464422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8E4A0-734E-4532-BED6-348CD3D4EC6F}"/>
              </a:ext>
            </a:extLst>
          </p:cNvPr>
          <p:cNvSpPr txBox="1"/>
          <p:nvPr/>
        </p:nvSpPr>
        <p:spPr>
          <a:xfrm>
            <a:off x="4063080" y="369250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2F836A0-DA71-483F-B37D-E5138B2C31AE}"/>
              </a:ext>
            </a:extLst>
          </p:cNvPr>
          <p:cNvSpPr txBox="1"/>
          <p:nvPr/>
        </p:nvSpPr>
        <p:spPr>
          <a:xfrm>
            <a:off x="5003297" y="5188008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470CD4-A7F4-487C-BA48-75DD7D80AF52}"/>
              </a:ext>
            </a:extLst>
          </p:cNvPr>
          <p:cNvGrpSpPr/>
          <p:nvPr/>
        </p:nvGrpSpPr>
        <p:grpSpPr>
          <a:xfrm>
            <a:off x="8575730" y="990600"/>
            <a:ext cx="1341893" cy="3066493"/>
            <a:chOff x="8555507" y="4005298"/>
            <a:chExt cx="1341893" cy="30664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CFEB7E6-C540-4B3E-98DF-40C31C27B49D}"/>
                </a:ext>
              </a:extLst>
            </p:cNvPr>
            <p:cNvGrpSpPr/>
            <p:nvPr/>
          </p:nvGrpSpPr>
          <p:grpSpPr>
            <a:xfrm>
              <a:off x="8555507" y="4005298"/>
              <a:ext cx="1341893" cy="3066493"/>
              <a:chOff x="8590282" y="4280944"/>
              <a:chExt cx="1341893" cy="306649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35C207-3714-4E47-A00D-1F42A5F2F4B5}"/>
                  </a:ext>
                </a:extLst>
              </p:cNvPr>
              <p:cNvSpPr txBox="1"/>
              <p:nvPr/>
            </p:nvSpPr>
            <p:spPr>
              <a:xfrm>
                <a:off x="8887952" y="5851981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0.215</a:t>
                </a: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A1766C42-70B5-468E-B209-34B5EB740C33}"/>
                  </a:ext>
                </a:extLst>
              </p:cNvPr>
              <p:cNvSpPr/>
              <p:nvPr/>
            </p:nvSpPr>
            <p:spPr>
              <a:xfrm>
                <a:off x="8590282" y="4280944"/>
                <a:ext cx="1341893" cy="30664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A7D5A569-05FB-438F-A242-36D40824D2CB}"/>
                  </a:ext>
                </a:extLst>
              </p:cNvPr>
              <p:cNvSpPr/>
              <p:nvPr/>
            </p:nvSpPr>
            <p:spPr>
              <a:xfrm>
                <a:off x="8681997" y="5906586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ABCB2C-25A4-45DC-976A-C74C0D942912}"/>
                  </a:ext>
                </a:extLst>
              </p:cNvPr>
              <p:cNvSpPr txBox="1"/>
              <p:nvPr/>
            </p:nvSpPr>
            <p:spPr>
              <a:xfrm>
                <a:off x="8645450" y="5482649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66" name="Diamond 65">
                <a:extLst>
                  <a:ext uri="{FF2B5EF4-FFF2-40B4-BE49-F238E27FC236}">
                    <a16:creationId xmlns:a16="http://schemas.microsoft.com/office/drawing/2014/main" id="{04D78A79-E633-4C37-9C1D-6DA0CEEAA714}"/>
                  </a:ext>
                </a:extLst>
              </p:cNvPr>
              <p:cNvSpPr/>
              <p:nvPr/>
            </p:nvSpPr>
            <p:spPr>
              <a:xfrm>
                <a:off x="8684238" y="6892969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Diamond 67">
                <a:extLst>
                  <a:ext uri="{FF2B5EF4-FFF2-40B4-BE49-F238E27FC236}">
                    <a16:creationId xmlns:a16="http://schemas.microsoft.com/office/drawing/2014/main" id="{DC14C0A9-6DC0-445E-BC83-99E24150E35A}"/>
                  </a:ext>
                </a:extLst>
              </p:cNvPr>
              <p:cNvSpPr/>
              <p:nvPr/>
            </p:nvSpPr>
            <p:spPr>
              <a:xfrm>
                <a:off x="8681997" y="6383356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B6E9240-D3DC-4E37-9A64-52DAA0E84AB5}"/>
                  </a:ext>
                </a:extLst>
              </p:cNvPr>
              <p:cNvSpPr txBox="1"/>
              <p:nvPr/>
            </p:nvSpPr>
            <p:spPr>
              <a:xfrm>
                <a:off x="8891068" y="6346191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0.164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87FF84A-E211-4269-AC13-B9D3A0CD429E}"/>
                  </a:ext>
                </a:extLst>
              </p:cNvPr>
              <p:cNvSpPr txBox="1"/>
              <p:nvPr/>
            </p:nvSpPr>
            <p:spPr>
              <a:xfrm>
                <a:off x="8919020" y="6840971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0.086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1418B89-6E4C-4C07-92E3-88E8E75FD9D1}"/>
                </a:ext>
              </a:extLst>
            </p:cNvPr>
            <p:cNvSpPr txBox="1"/>
            <p:nvPr/>
          </p:nvSpPr>
          <p:spPr>
            <a:xfrm>
              <a:off x="8597163" y="556632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B1965A6-968D-4D5B-8191-F80620BF482E}"/>
                </a:ext>
              </a:extLst>
            </p:cNvPr>
            <p:cNvSpPr txBox="1"/>
            <p:nvPr/>
          </p:nvSpPr>
          <p:spPr>
            <a:xfrm>
              <a:off x="8611096" y="606754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26788F3-FF95-4DCF-9228-EA6FA0261022}"/>
                </a:ext>
              </a:extLst>
            </p:cNvPr>
            <p:cNvSpPr txBox="1"/>
            <p:nvPr/>
          </p:nvSpPr>
          <p:spPr>
            <a:xfrm>
              <a:off x="8604104" y="656475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7D9A579-ECCE-4B8D-AEB5-A392459F2689}"/>
              </a:ext>
            </a:extLst>
          </p:cNvPr>
          <p:cNvSpPr txBox="1"/>
          <p:nvPr/>
        </p:nvSpPr>
        <p:spPr>
          <a:xfrm>
            <a:off x="4338691" y="3864505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68E0811-1FAF-4E50-9E5A-A34C79D24E60}"/>
              </a:ext>
            </a:extLst>
          </p:cNvPr>
          <p:cNvSpPr txBox="1"/>
          <p:nvPr/>
        </p:nvSpPr>
        <p:spPr>
          <a:xfrm>
            <a:off x="4239557" y="3778582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E54B58E-823C-44AE-9BA7-5D0827365E7A}"/>
              </a:ext>
            </a:extLst>
          </p:cNvPr>
          <p:cNvSpPr txBox="1"/>
          <p:nvPr/>
        </p:nvSpPr>
        <p:spPr>
          <a:xfrm>
            <a:off x="4749951" y="428970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8AC05-42F9-487D-9E76-27E242588CF3}"/>
              </a:ext>
            </a:extLst>
          </p:cNvPr>
          <p:cNvGrpSpPr/>
          <p:nvPr/>
        </p:nvGrpSpPr>
        <p:grpSpPr>
          <a:xfrm>
            <a:off x="8565984" y="4357464"/>
            <a:ext cx="1341893" cy="3207660"/>
            <a:chOff x="8541995" y="400186"/>
            <a:chExt cx="1341893" cy="309389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D15FA5C-18AD-4E0F-BC49-CC9A9CB4ABAA}"/>
                </a:ext>
              </a:extLst>
            </p:cNvPr>
            <p:cNvGrpSpPr/>
            <p:nvPr/>
          </p:nvGrpSpPr>
          <p:grpSpPr>
            <a:xfrm>
              <a:off x="8541995" y="400186"/>
              <a:ext cx="1341893" cy="3093896"/>
              <a:chOff x="8572117" y="609425"/>
              <a:chExt cx="1341893" cy="3093896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B295FE3-E6A2-45CE-B03C-392AA293C67B}"/>
                  </a:ext>
                </a:extLst>
              </p:cNvPr>
              <p:cNvSpPr txBox="1"/>
              <p:nvPr/>
            </p:nvSpPr>
            <p:spPr>
              <a:xfrm>
                <a:off x="8869787" y="2207865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0.230</a:t>
                </a: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D6EF60D5-9BD7-4179-8368-C6E581B2F638}"/>
                  </a:ext>
                </a:extLst>
              </p:cNvPr>
              <p:cNvSpPr/>
              <p:nvPr/>
            </p:nvSpPr>
            <p:spPr>
              <a:xfrm>
                <a:off x="8572117" y="609425"/>
                <a:ext cx="1341893" cy="30938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Diamond 84">
                <a:extLst>
                  <a:ext uri="{FF2B5EF4-FFF2-40B4-BE49-F238E27FC236}">
                    <a16:creationId xmlns:a16="http://schemas.microsoft.com/office/drawing/2014/main" id="{5C827BAB-D748-4604-AC21-115A689E2C68}"/>
                  </a:ext>
                </a:extLst>
              </p:cNvPr>
              <p:cNvSpPr/>
              <p:nvPr/>
            </p:nvSpPr>
            <p:spPr>
              <a:xfrm>
                <a:off x="8663832" y="2262470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E65BE25-A6C1-49A8-A65D-A43C9C9FA42D}"/>
                  </a:ext>
                </a:extLst>
              </p:cNvPr>
              <p:cNvSpPr txBox="1"/>
              <p:nvPr/>
            </p:nvSpPr>
            <p:spPr>
              <a:xfrm>
                <a:off x="8627285" y="1838533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1.16:</a:t>
                </a:r>
              </a:p>
            </p:txBody>
          </p:sp>
          <p:sp>
            <p:nvSpPr>
              <p:cNvPr id="87" name="Diamond 86">
                <a:extLst>
                  <a:ext uri="{FF2B5EF4-FFF2-40B4-BE49-F238E27FC236}">
                    <a16:creationId xmlns:a16="http://schemas.microsoft.com/office/drawing/2014/main" id="{E7022E9A-8792-4FDD-B340-468EBF563FA5}"/>
                  </a:ext>
                </a:extLst>
              </p:cNvPr>
              <p:cNvSpPr/>
              <p:nvPr/>
            </p:nvSpPr>
            <p:spPr>
              <a:xfrm>
                <a:off x="8666073" y="3248853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Diamond 87">
                <a:extLst>
                  <a:ext uri="{FF2B5EF4-FFF2-40B4-BE49-F238E27FC236}">
                    <a16:creationId xmlns:a16="http://schemas.microsoft.com/office/drawing/2014/main" id="{B5728DEF-5985-48AC-8391-BB5EDD867C8A}"/>
                  </a:ext>
                </a:extLst>
              </p:cNvPr>
              <p:cNvSpPr/>
              <p:nvPr/>
            </p:nvSpPr>
            <p:spPr>
              <a:xfrm>
                <a:off x="8663832" y="2739240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FAB513-34C5-4C0F-80DB-CB99799E15E0}"/>
                  </a:ext>
                </a:extLst>
              </p:cNvPr>
              <p:cNvSpPr txBox="1"/>
              <p:nvPr/>
            </p:nvSpPr>
            <p:spPr>
              <a:xfrm>
                <a:off x="8872903" y="2702075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0.137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8B42AC-544E-4A03-9D38-A4A95DDD0B4E}"/>
                  </a:ext>
                </a:extLst>
              </p:cNvPr>
              <p:cNvSpPr txBox="1"/>
              <p:nvPr/>
            </p:nvSpPr>
            <p:spPr>
              <a:xfrm>
                <a:off x="8900855" y="3196855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0.102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619CF-EB10-4D5A-A35D-277C00D69442}"/>
                </a:ext>
              </a:extLst>
            </p:cNvPr>
            <p:cNvSpPr txBox="1"/>
            <p:nvPr/>
          </p:nvSpPr>
          <p:spPr>
            <a:xfrm>
              <a:off x="8597163" y="1988614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DBED703-0DE6-4130-9502-681267E843DF}"/>
                </a:ext>
              </a:extLst>
            </p:cNvPr>
            <p:cNvSpPr txBox="1"/>
            <p:nvPr/>
          </p:nvSpPr>
          <p:spPr>
            <a:xfrm>
              <a:off x="8604104" y="247527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976435-06A1-4D06-96FA-B969A363B360}"/>
                </a:ext>
              </a:extLst>
            </p:cNvPr>
            <p:cNvSpPr txBox="1"/>
            <p:nvPr/>
          </p:nvSpPr>
          <p:spPr>
            <a:xfrm>
              <a:off x="8613651" y="297248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DBCFCFD1-4559-4FCA-BA9A-28D8719A0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7647" r="33333" b="3922"/>
          <a:stretch/>
        </p:blipFill>
        <p:spPr>
          <a:xfrm>
            <a:off x="8665757" y="1084062"/>
            <a:ext cx="1142345" cy="1142345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95FBA2E6-FFAD-4C36-9F7B-EEFADEC7C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9608" r="33333" b="1961"/>
          <a:stretch/>
        </p:blipFill>
        <p:spPr>
          <a:xfrm>
            <a:off x="8659940" y="4516703"/>
            <a:ext cx="1174931" cy="11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34839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87364" y="77923"/>
            <a:ext cx="8313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Computed Equilibrium and Analytic Values: Two Initial Patterns </a:t>
            </a:r>
          </a:p>
          <a:p>
            <a:pPr algn="ctr"/>
            <a:r>
              <a:rPr lang="en-US" sz="2400" b="1" dirty="0"/>
              <a:t>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089381" y="1019709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33865" cy="40126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1806361" y="6899833"/>
            <a:ext cx="4588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 = 1.65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6202399" y="696780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99" y="696780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082" t="-2222" r="-741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0.215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0.086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5929930" y="2561745"/>
            <a:ext cx="1436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Rich Club-Like:</a:t>
            </a:r>
          </a:p>
          <a:p>
            <a:pPr algn="ctr"/>
            <a:r>
              <a:rPr lang="en-US" sz="1600" b="1" i="1" dirty="0"/>
              <a:t>Computed Equilibrium at h = 1.65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8B4DFC-C0A3-4871-96AE-B54D64C0CAD0}"/>
              </a:ext>
            </a:extLst>
          </p:cNvPr>
          <p:cNvSpPr txBox="1"/>
          <p:nvPr/>
        </p:nvSpPr>
        <p:spPr>
          <a:xfrm>
            <a:off x="4537998" y="2485379"/>
            <a:ext cx="13811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Scale-Free-Like:</a:t>
            </a:r>
          </a:p>
          <a:p>
            <a:pPr algn="ctr"/>
            <a:r>
              <a:rPr lang="en-US" sz="1600" b="1" i="1" dirty="0"/>
              <a:t>Computed … moving towards Equilibrium at h = 1.65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DB928A3-FBAC-4272-8511-B8C2388C2FA3}"/>
              </a:ext>
            </a:extLst>
          </p:cNvPr>
          <p:cNvCxnSpPr/>
          <p:nvPr/>
        </p:nvCxnSpPr>
        <p:spPr>
          <a:xfrm>
            <a:off x="1062384" y="57150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Diamond 136">
            <a:extLst>
              <a:ext uri="{FF2B5EF4-FFF2-40B4-BE49-F238E27FC236}">
                <a16:creationId xmlns:a16="http://schemas.microsoft.com/office/drawing/2014/main" id="{9F63E86B-018C-40A1-81B2-9B06415F7E93}"/>
              </a:ext>
            </a:extLst>
          </p:cNvPr>
          <p:cNvSpPr/>
          <p:nvPr/>
        </p:nvSpPr>
        <p:spPr>
          <a:xfrm>
            <a:off x="6553200" y="3657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Diamond 137">
            <a:extLst>
              <a:ext uri="{FF2B5EF4-FFF2-40B4-BE49-F238E27FC236}">
                <a16:creationId xmlns:a16="http://schemas.microsoft.com/office/drawing/2014/main" id="{FAB8B1FF-5C97-436A-B8DA-CE0055B75CE8}"/>
              </a:ext>
            </a:extLst>
          </p:cNvPr>
          <p:cNvSpPr/>
          <p:nvPr/>
        </p:nvSpPr>
        <p:spPr>
          <a:xfrm>
            <a:off x="4457700" y="5594239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iamond 138">
            <a:extLst>
              <a:ext uri="{FF2B5EF4-FFF2-40B4-BE49-F238E27FC236}">
                <a16:creationId xmlns:a16="http://schemas.microsoft.com/office/drawing/2014/main" id="{BCD0EA13-EAA7-4FF0-A666-87B4949FCA13}"/>
              </a:ext>
            </a:extLst>
          </p:cNvPr>
          <p:cNvSpPr/>
          <p:nvPr/>
        </p:nvSpPr>
        <p:spPr>
          <a:xfrm>
            <a:off x="4450080" y="3865796"/>
            <a:ext cx="198120" cy="290899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Diamond 139">
            <a:extLst>
              <a:ext uri="{FF2B5EF4-FFF2-40B4-BE49-F238E27FC236}">
                <a16:creationId xmlns:a16="http://schemas.microsoft.com/office/drawing/2014/main" id="{D5AE41E6-27E7-429A-9DDB-1D07281AEE8F}"/>
              </a:ext>
            </a:extLst>
          </p:cNvPr>
          <p:cNvSpPr/>
          <p:nvPr/>
        </p:nvSpPr>
        <p:spPr>
          <a:xfrm>
            <a:off x="4431835" y="4431958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5B7F6A4-363D-487E-A3E0-10DCD141F0FB}"/>
              </a:ext>
            </a:extLst>
          </p:cNvPr>
          <p:cNvCxnSpPr>
            <a:cxnSpLocks/>
          </p:cNvCxnSpPr>
          <p:nvPr/>
        </p:nvCxnSpPr>
        <p:spPr>
          <a:xfrm>
            <a:off x="4761891" y="4199291"/>
            <a:ext cx="0" cy="219217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645659" y="3978940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6482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648200" y="51054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683B7A-909D-464A-8DA3-B2BD568E5951}"/>
              </a:ext>
            </a:extLst>
          </p:cNvPr>
          <p:cNvSpPr txBox="1"/>
          <p:nvPr/>
        </p:nvSpPr>
        <p:spPr>
          <a:xfrm>
            <a:off x="3114822" y="3505602"/>
            <a:ext cx="1381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Scale-Free-Like:</a:t>
            </a:r>
          </a:p>
          <a:p>
            <a:pPr algn="ctr"/>
            <a:r>
              <a:rPr lang="en-US" sz="1600" b="1" i="1" dirty="0"/>
              <a:t>Initial Grid </a:t>
            </a:r>
          </a:p>
          <a:p>
            <a:pPr algn="ctr"/>
            <a:r>
              <a:rPr lang="en-US" sz="1600" b="1" i="1" dirty="0"/>
              <a:t>Approximate h = 1.16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62E36C-7160-44B0-A906-825FE4826BCB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6667500" y="3962400"/>
            <a:ext cx="48638" cy="241828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Diamond 92">
            <a:extLst>
              <a:ext uri="{FF2B5EF4-FFF2-40B4-BE49-F238E27FC236}">
                <a16:creationId xmlns:a16="http://schemas.microsoft.com/office/drawing/2014/main" id="{BCEF1F6A-712D-4CF1-8C6A-9AD7607BE8DF}"/>
              </a:ext>
            </a:extLst>
          </p:cNvPr>
          <p:cNvSpPr/>
          <p:nvPr/>
        </p:nvSpPr>
        <p:spPr>
          <a:xfrm>
            <a:off x="6576063" y="4631980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>
            <a:extLst>
              <a:ext uri="{FF2B5EF4-FFF2-40B4-BE49-F238E27FC236}">
                <a16:creationId xmlns:a16="http://schemas.microsoft.com/office/drawing/2014/main" id="{F9C22B23-546F-4D1F-8DB0-AEF415A7FC64}"/>
              </a:ext>
            </a:extLst>
          </p:cNvPr>
          <p:cNvSpPr/>
          <p:nvPr/>
        </p:nvSpPr>
        <p:spPr>
          <a:xfrm>
            <a:off x="6576063" y="559940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F58AF7-FDDD-4D56-A2F6-72BF1CBF3F20}"/>
              </a:ext>
            </a:extLst>
          </p:cNvPr>
          <p:cNvSpPr txBox="1"/>
          <p:nvPr/>
        </p:nvSpPr>
        <p:spPr>
          <a:xfrm>
            <a:off x="7061235" y="3771248"/>
            <a:ext cx="142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Rich Club-Like:</a:t>
            </a:r>
          </a:p>
          <a:p>
            <a:pPr algn="ctr"/>
            <a:r>
              <a:rPr lang="en-US" sz="1600" b="1" i="1" dirty="0"/>
              <a:t>Initial grid</a:t>
            </a:r>
          </a:p>
          <a:p>
            <a:pPr algn="ctr"/>
            <a:r>
              <a:rPr lang="en-US" sz="1600" b="1" i="1" dirty="0"/>
              <a:t>Approximate h = 1.65</a:t>
            </a:r>
          </a:p>
        </p:txBody>
      </p:sp>
    </p:spTree>
    <p:extLst>
      <p:ext uri="{BB962C8B-B14F-4D97-AF65-F5344CB8AC3E}">
        <p14:creationId xmlns:p14="http://schemas.microsoft.com/office/powerpoint/2010/main" val="84785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19812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6527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181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4052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419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07AB2B-0738-4DFA-BC97-8919CC672B8C}"/>
              </a:ext>
            </a:extLst>
          </p:cNvPr>
          <p:cNvCxnSpPr/>
          <p:nvPr/>
        </p:nvCxnSpPr>
        <p:spPr>
          <a:xfrm>
            <a:off x="990600" y="38100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B787324-9F8A-4A5D-9A97-285971FB596D}"/>
              </a:ext>
            </a:extLst>
          </p:cNvPr>
          <p:cNvCxnSpPr/>
          <p:nvPr/>
        </p:nvCxnSpPr>
        <p:spPr>
          <a:xfrm>
            <a:off x="980502" y="42672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61EB23-A633-4010-B69B-4419B054C715}"/>
              </a:ext>
            </a:extLst>
          </p:cNvPr>
          <p:cNvCxnSpPr/>
          <p:nvPr/>
        </p:nvCxnSpPr>
        <p:spPr>
          <a:xfrm>
            <a:off x="1022682" y="5243155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995B55B-CA3A-4A99-BF44-3DF91583E06C}"/>
              </a:ext>
            </a:extLst>
          </p:cNvPr>
          <p:cNvCxnSpPr/>
          <p:nvPr/>
        </p:nvCxnSpPr>
        <p:spPr>
          <a:xfrm>
            <a:off x="980502" y="473964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03FEB55-19A3-4F99-B783-5343790458E0}"/>
              </a:ext>
            </a:extLst>
          </p:cNvPr>
          <p:cNvCxnSpPr/>
          <p:nvPr/>
        </p:nvCxnSpPr>
        <p:spPr>
          <a:xfrm>
            <a:off x="980502" y="57150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F601972-5437-4171-B57B-2928D5B130FE}"/>
              </a:ext>
            </a:extLst>
          </p:cNvPr>
          <p:cNvCxnSpPr/>
          <p:nvPr/>
        </p:nvCxnSpPr>
        <p:spPr>
          <a:xfrm>
            <a:off x="980502" y="6178836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58F193A-140E-462F-9558-FEA697097363}"/>
              </a:ext>
            </a:extLst>
          </p:cNvPr>
          <p:cNvCxnSpPr/>
          <p:nvPr/>
        </p:nvCxnSpPr>
        <p:spPr>
          <a:xfrm>
            <a:off x="933623" y="2321191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3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19812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6527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181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4052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419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293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18714" y="4078260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Initial estimate: </a:t>
              </a:r>
            </a:p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6803061" y="3110399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281472" y="810459"/>
            <a:ext cx="685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Pattern: Initial and at Equilibrium, for h = 1.65 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19812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26423" cy="40126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76225" y="5334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57789" y="4248327"/>
            <a:ext cx="1372299" cy="3015556"/>
            <a:chOff x="8545775" y="687765"/>
            <a:chExt cx="1372299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0.122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545775" y="1838533"/>
              <a:ext cx="1372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Resulting </a:t>
              </a:r>
              <a:r>
                <a:rPr lang="en-US" sz="1600" b="1" i="1" dirty="0" err="1"/>
                <a:t>Vals</a:t>
              </a:r>
              <a:endParaRPr lang="en-US" sz="1600" b="1" i="1" dirty="0"/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0.249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0.052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36800" y="2286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Initial Pattern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6527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6460341" y="559245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6744740" y="4898469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6024840" y="3657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6994836" y="3057513"/>
            <a:ext cx="1373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Initial Config Var Values: Extreme  Rich Club-Like Pattern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F9AD4E-7B22-483A-9570-B4EF0D9A75AC}"/>
              </a:ext>
            </a:extLst>
          </p:cNvPr>
          <p:cNvSpPr txBox="1"/>
          <p:nvPr/>
        </p:nvSpPr>
        <p:spPr>
          <a:xfrm>
            <a:off x="4801507" y="2504808"/>
            <a:ext cx="1373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Average Config Var Values at Equilibrium: Extreme  Rich Club-Like Pattern</a:t>
            </a:r>
          </a:p>
        </p:txBody>
      </p:sp>
      <p:pic>
        <p:nvPicPr>
          <p:cNvPr id="37" name="Picture 3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A8EEC1-F049-4570-84AA-53F1C80985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6055" r="34857" b="5882"/>
          <a:stretch/>
        </p:blipFill>
        <p:spPr>
          <a:xfrm>
            <a:off x="8750040" y="4395912"/>
            <a:ext cx="1018869" cy="103367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DA16832-40D8-4B2D-85B6-03E4B028C626}"/>
              </a:ext>
            </a:extLst>
          </p:cNvPr>
          <p:cNvSpPr txBox="1"/>
          <p:nvPr/>
        </p:nvSpPr>
        <p:spPr>
          <a:xfrm>
            <a:off x="8534454" y="3832658"/>
            <a:ext cx="1373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Trial 1  Result</a:t>
            </a:r>
          </a:p>
        </p:txBody>
      </p:sp>
    </p:spTree>
    <p:extLst>
      <p:ext uri="{BB962C8B-B14F-4D97-AF65-F5344CB8AC3E}">
        <p14:creationId xmlns:p14="http://schemas.microsoft.com/office/powerpoint/2010/main" val="88863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275607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936235"/>
              <a:ext cx="6858000" cy="26778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Documentation: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i="1" dirty="0"/>
                <a:t>To be Completed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B6932-0D0C-46F5-9456-6A0302F279C1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608" y="-141698"/>
            <a:ext cx="9983560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 </a:t>
            </a:r>
            <a:r>
              <a:rPr lang="en-US" sz="1400" i="1" dirty="0"/>
              <a:t>Note added 2019/07/19: This may be a result for the 1-D case; divergence at h = 2.414 &amp; </a:t>
            </a:r>
            <a:r>
              <a:rPr lang="en-US" sz="1400" i="1"/>
              <a:t>0.415 for 2D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86667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549" y="172720"/>
            <a:ext cx="5996122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 (so h0 = 0)</a:t>
            </a:r>
            <a:r>
              <a:rPr lang="en-US" dirty="0"/>
              <a:t>, </a:t>
            </a:r>
            <a:r>
              <a:rPr lang="en-US" i="1" dirty="0"/>
              <a:t>h1 = h = 0.8 .. 1.8</a:t>
            </a:r>
            <a:r>
              <a:rPr lang="en-US" dirty="0"/>
              <a:t>, and </a:t>
            </a:r>
            <a:r>
              <a:rPr lang="en-US" i="1" dirty="0"/>
              <a:t>step size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83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2" y="801469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32690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8C87-478F-4437-AB08-0691E3E50085}"/>
              </a:ext>
            </a:extLst>
          </p:cNvPr>
          <p:cNvSpPr txBox="1"/>
          <p:nvPr/>
        </p:nvSpPr>
        <p:spPr>
          <a:xfrm>
            <a:off x="-81847" y="322326"/>
            <a:ext cx="1022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To push towards the extreme separation of </a:t>
            </a:r>
            <a:r>
              <a:rPr lang="en-US" sz="1400" b="1" dirty="0"/>
              <a:t>A</a:t>
            </a:r>
            <a:r>
              <a:rPr lang="en-US" sz="1400" dirty="0"/>
              <a:t> and </a:t>
            </a:r>
            <a:r>
              <a:rPr lang="en-US" sz="1400" b="1" dirty="0"/>
              <a:t>B</a:t>
            </a:r>
            <a:r>
              <a:rPr lang="en-US" sz="1400" dirty="0"/>
              <a:t> nodes (on / off) shown in the Initial Grid, we set h = 2.0 (instead of previous h = 1.65). </a:t>
            </a:r>
          </a:p>
          <a:p>
            <a:pPr algn="ctr"/>
            <a:r>
              <a:rPr lang="en-US" sz="1400" dirty="0"/>
              <a:t>There was still a lot of pattern change, resulting from the free energy minimization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048576" y="609600"/>
            <a:ext cx="291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1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60774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51564"/>
            <a:ext cx="2591259" cy="720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30705" y="77160"/>
            <a:ext cx="679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Illustration, Part 1: 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50651" y="117900"/>
            <a:ext cx="675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Illustration, Part 2: 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015425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2202394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6118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40089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539425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538860" y="117900"/>
            <a:ext cx="6980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Rich Club-Like Pattern after Free Energy Minimization</a:t>
            </a:r>
          </a:p>
          <a:p>
            <a:pPr algn="ctr"/>
            <a:r>
              <a:rPr lang="en-US" sz="2400" b="1" i="1" dirty="0"/>
              <a:t>h = 1.65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2528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2081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79637" y="151354"/>
            <a:ext cx="8364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Compare Initial Computed Configuration Variables with Analytic: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7F939A01-4443-46E4-B015-33F3F1983756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6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DB0008E-347A-4FB4-9C06-16D37B22439D}"/>
              </a:ext>
            </a:extLst>
          </p:cNvPr>
          <p:cNvSpPr txBox="1"/>
          <p:nvPr/>
        </p:nvSpPr>
        <p:spPr>
          <a:xfrm>
            <a:off x="2018812" y="-11947"/>
            <a:ext cx="36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Initial Grid: 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4114800" y="3860799"/>
            <a:ext cx="362408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1093205" y="68539"/>
            <a:ext cx="726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 </a:t>
            </a:r>
          </a:p>
          <a:p>
            <a:pPr algn="ctr"/>
            <a:r>
              <a:rPr lang="en-US" b="1" i="1" dirty="0"/>
              <a:t>Experimental Series 2: Scale Free-Like Pattern</a:t>
            </a:r>
          </a:p>
          <a:p>
            <a:pPr algn="ctr"/>
            <a:r>
              <a:rPr lang="en-US" b="1" i="1" dirty="0"/>
              <a:t>Trial 2.a (h = 1.65) </a:t>
            </a:r>
          </a:p>
          <a:p>
            <a:pPr algn="ctr"/>
            <a:r>
              <a:rPr lang="en-US" sz="1600" b="1" i="1" dirty="0"/>
              <a:t>(Note: this is larger than the estimated equilibrium h-value)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630631" y="93491"/>
            <a:ext cx="7236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 Free-Like Pattern after Free Energy Minimization: </a:t>
            </a:r>
          </a:p>
          <a:p>
            <a:pPr algn="ctr"/>
            <a:r>
              <a:rPr lang="en-US" sz="2400" b="1" i="1" dirty="0"/>
              <a:t>Experimental Series 2: Scale Free-Like Pattern</a:t>
            </a:r>
          </a:p>
          <a:p>
            <a:pPr algn="ctr"/>
            <a:r>
              <a:rPr lang="en-US" sz="2400" b="1" i="1" dirty="0"/>
              <a:t>Trial 2.b (h = 1.16)</a:t>
            </a:r>
          </a:p>
          <a:p>
            <a:pPr algn="ctr"/>
            <a:r>
              <a:rPr lang="en-US" sz="1800" b="1" i="1" dirty="0"/>
              <a:t>(Note: this </a:t>
            </a:r>
            <a:r>
              <a:rPr lang="en-US" sz="1800" b="1" i="1" u="sng" dirty="0"/>
              <a:t>is</a:t>
            </a:r>
            <a:r>
              <a:rPr lang="en-US" sz="1800" b="1" i="1" dirty="0"/>
              <a:t> the estimated equilibrium h-value)</a:t>
            </a:r>
          </a:p>
          <a:p>
            <a:pPr algn="ctr"/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E8AB2-845B-4A1B-826A-DFDD84A82B94}"/>
              </a:ext>
            </a:extLst>
          </p:cNvPr>
          <p:cNvSpPr txBox="1"/>
          <p:nvPr/>
        </p:nvSpPr>
        <p:spPr>
          <a:xfrm>
            <a:off x="1398013" y="152400"/>
            <a:ext cx="726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Minimization: </a:t>
            </a:r>
          </a:p>
          <a:p>
            <a:pPr algn="ctr"/>
            <a:r>
              <a:rPr lang="en-US" sz="2400" b="1" i="1" dirty="0"/>
              <a:t> Two Different h-values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06683-1138-44E8-A5BA-0623A1822515}"/>
              </a:ext>
            </a:extLst>
          </p:cNvPr>
          <p:cNvSpPr txBox="1"/>
          <p:nvPr/>
        </p:nvSpPr>
        <p:spPr>
          <a:xfrm>
            <a:off x="6400800" y="1142998"/>
            <a:ext cx="24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Trial 2.b (h = 1.16)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AB95C-649B-4BF1-BC18-41F0B6141FED}"/>
              </a:ext>
            </a:extLst>
          </p:cNvPr>
          <p:cNvSpPr txBox="1"/>
          <p:nvPr/>
        </p:nvSpPr>
        <p:spPr>
          <a:xfrm>
            <a:off x="1295400" y="1142999"/>
            <a:ext cx="24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Trial 2.a (h = 1.65)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6C6C41-9FC4-46F8-AFA1-2B6112C53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9608" r="33333" b="1961"/>
          <a:stretch/>
        </p:blipFill>
        <p:spPr>
          <a:xfrm>
            <a:off x="5232694" y="1668711"/>
            <a:ext cx="4597106" cy="459710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215D068-F82B-4B68-89CF-B2D887ED5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7647" r="33333" b="3922"/>
          <a:stretch/>
        </p:blipFill>
        <p:spPr>
          <a:xfrm>
            <a:off x="381000" y="1676400"/>
            <a:ext cx="4597106" cy="4597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F0B10-A47F-48D9-984A-EC24CDC130FA}"/>
              </a:ext>
            </a:extLst>
          </p:cNvPr>
          <p:cNvSpPr txBox="1"/>
          <p:nvPr/>
        </p:nvSpPr>
        <p:spPr>
          <a:xfrm>
            <a:off x="2265505" y="6265817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F4C3C-C659-4689-A8A8-FD2FAC3ABA74}"/>
              </a:ext>
            </a:extLst>
          </p:cNvPr>
          <p:cNvSpPr txBox="1"/>
          <p:nvPr/>
        </p:nvSpPr>
        <p:spPr>
          <a:xfrm>
            <a:off x="7370905" y="627350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985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E8AB2-845B-4A1B-826A-DFDD84A82B94}"/>
              </a:ext>
            </a:extLst>
          </p:cNvPr>
          <p:cNvSpPr txBox="1"/>
          <p:nvPr/>
        </p:nvSpPr>
        <p:spPr>
          <a:xfrm>
            <a:off x="1412472" y="152400"/>
            <a:ext cx="7233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Two Different Patterns after Free Energy Minimization: </a:t>
            </a:r>
          </a:p>
          <a:p>
            <a:pPr algn="ctr"/>
            <a:r>
              <a:rPr lang="en-US" sz="2400" b="1" i="1" dirty="0"/>
              <a:t> Same High h-value (h = 1.65)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06683-1138-44E8-A5BA-0623A1822515}"/>
              </a:ext>
            </a:extLst>
          </p:cNvPr>
          <p:cNvSpPr txBox="1"/>
          <p:nvPr/>
        </p:nvSpPr>
        <p:spPr>
          <a:xfrm>
            <a:off x="128066" y="1112360"/>
            <a:ext cx="5028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Trial 1: Extreme Rich Club-Like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AB95C-649B-4BF1-BC18-41F0B6141FED}"/>
              </a:ext>
            </a:extLst>
          </p:cNvPr>
          <p:cNvSpPr txBox="1"/>
          <p:nvPr/>
        </p:nvSpPr>
        <p:spPr>
          <a:xfrm>
            <a:off x="5328278" y="1112360"/>
            <a:ext cx="425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Trial 2.a: Scale-Free-Like Pattern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215D068-F82B-4B68-89CF-B2D887ED5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7647" r="33333" b="3922"/>
          <a:stretch/>
        </p:blipFill>
        <p:spPr>
          <a:xfrm>
            <a:off x="5156494" y="1676400"/>
            <a:ext cx="4597106" cy="4597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F0B10-A47F-48D9-984A-EC24CDC130FA}"/>
              </a:ext>
            </a:extLst>
          </p:cNvPr>
          <p:cNvSpPr txBox="1"/>
          <p:nvPr/>
        </p:nvSpPr>
        <p:spPr>
          <a:xfrm>
            <a:off x="2057400" y="6198375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F4C3C-C659-4689-A8A8-FD2FAC3ABA74}"/>
              </a:ext>
            </a:extLst>
          </p:cNvPr>
          <p:cNvSpPr txBox="1"/>
          <p:nvPr/>
        </p:nvSpPr>
        <p:spPr>
          <a:xfrm>
            <a:off x="7239000" y="6198374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130D8-E657-4B5C-97E9-D803AEF9C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15686" r="34091" b="4902"/>
          <a:stretch/>
        </p:blipFill>
        <p:spPr>
          <a:xfrm>
            <a:off x="372103" y="1587646"/>
            <a:ext cx="4628009" cy="4685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897051-C879-4193-9346-6A51DF0341CC}"/>
              </a:ext>
            </a:extLst>
          </p:cNvPr>
          <p:cNvSpPr/>
          <p:nvPr/>
        </p:nvSpPr>
        <p:spPr>
          <a:xfrm>
            <a:off x="128066" y="16764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11395-B5C7-4387-B92E-46CDFB1E720B}"/>
              </a:ext>
            </a:extLst>
          </p:cNvPr>
          <p:cNvSpPr/>
          <p:nvPr/>
        </p:nvSpPr>
        <p:spPr>
          <a:xfrm>
            <a:off x="24434" y="45720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00D16-4EC9-4F63-80D4-FE4EDA2D325E}"/>
              </a:ext>
            </a:extLst>
          </p:cNvPr>
          <p:cNvSpPr/>
          <p:nvPr/>
        </p:nvSpPr>
        <p:spPr>
          <a:xfrm>
            <a:off x="103412" y="4864247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769AD-7B93-40F5-A37D-46023EE10C7A}"/>
              </a:ext>
            </a:extLst>
          </p:cNvPr>
          <p:cNvSpPr/>
          <p:nvPr/>
        </p:nvSpPr>
        <p:spPr>
          <a:xfrm>
            <a:off x="24434" y="5171814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58B71B-4D9C-4F22-ACB9-EBF8FDBAB489}"/>
              </a:ext>
            </a:extLst>
          </p:cNvPr>
          <p:cNvSpPr/>
          <p:nvPr/>
        </p:nvSpPr>
        <p:spPr>
          <a:xfrm>
            <a:off x="36356" y="5608359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BADD5-3F9F-4C75-B1B4-5BD5C1CD7816}"/>
              </a:ext>
            </a:extLst>
          </p:cNvPr>
          <p:cNvSpPr/>
          <p:nvPr/>
        </p:nvSpPr>
        <p:spPr>
          <a:xfrm>
            <a:off x="97366" y="5956154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C31AD2-8198-4EAF-AF02-2B400AEE03FD}"/>
              </a:ext>
            </a:extLst>
          </p:cNvPr>
          <p:cNvSpPr/>
          <p:nvPr/>
        </p:nvSpPr>
        <p:spPr>
          <a:xfrm>
            <a:off x="80751" y="5428186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9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program(s) available were not able to generate a free-energy minimized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earlier effort, and the programs have been updated since.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has not been repeated,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real problem was that it was not possible to adequately estimate initial values for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thermodynamic variables diverge strongly from the analytic result (for the case where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= 0), and we have no idea of what the </a:t>
            </a:r>
            <a:r>
              <a:rPr lang="en-US" dirty="0" err="1"/>
              <a:t>the</a:t>
            </a:r>
            <a:r>
              <a:rPr lang="en-US" dirty="0"/>
              <a:t> combinations of the h-values will yield for higher values of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best approach is to work the edges of the phase space first, and then work towards the interior.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2742067" y="304800"/>
            <a:ext cx="457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57958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6" y="1752601"/>
            <a:ext cx="6858005" cy="3581399"/>
            <a:chOff x="1600193" y="3830931"/>
            <a:chExt cx="6858005" cy="287869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52678"/>
              <a:ext cx="6858000" cy="2844963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 and 5: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r>
                <a:rPr lang="en-US" sz="1600" b="1" i="1" dirty="0"/>
                <a:t>(Private repository)</a:t>
              </a:r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655922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3093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0" y="2702980"/>
            <a:ext cx="6858002" cy="1692771"/>
            <a:chOff x="1600197" y="4594840"/>
            <a:chExt cx="6858002" cy="1360635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94840"/>
              <a:ext cx="6858000" cy="136063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Original Scale-Free Pattern Replicated in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7" y="5802618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459484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4126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4F1C-44FB-4D97-8E0F-257785EAA3D4}"/>
              </a:ext>
            </a:extLst>
          </p:cNvPr>
          <p:cNvSpPr txBox="1"/>
          <p:nvPr/>
        </p:nvSpPr>
        <p:spPr>
          <a:xfrm>
            <a:off x="1298121" y="105335"/>
            <a:ext cx="720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a Psi-r-q System:</a:t>
            </a:r>
          </a:p>
          <a:p>
            <a:pPr algn="ctr"/>
            <a:r>
              <a:rPr lang="en-US" sz="2400" b="1" i="1" dirty="0"/>
              <a:t>External realm (Psi), Representation (r), and Model (q)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02E92-CADE-4DB9-9606-F9477DD4103E}"/>
              </a:ext>
            </a:extLst>
          </p:cNvPr>
          <p:cNvSpPr txBox="1"/>
          <p:nvPr/>
        </p:nvSpPr>
        <p:spPr>
          <a:xfrm>
            <a:off x="3108610" y="1247506"/>
            <a:ext cx="3841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Representational System (</a:t>
            </a:r>
            <a:r>
              <a:rPr lang="en-US" sz="2400" b="1" i="1" dirty="0"/>
              <a:t>r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Scale-free-like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6719-FE6E-4324-818B-FA9D2F08DAAA}"/>
              </a:ext>
            </a:extLst>
          </p:cNvPr>
          <p:cNvSpPr txBox="1"/>
          <p:nvPr/>
        </p:nvSpPr>
        <p:spPr>
          <a:xfrm>
            <a:off x="1323159" y="2612732"/>
            <a:ext cx="6982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System (</a:t>
            </a:r>
            <a:r>
              <a:rPr lang="en-US" sz="2400" b="1" i="1" dirty="0"/>
              <a:t>Psi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32x32 grid; also scale-free-like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#4: Pattern 6</a:t>
            </a:r>
            <a:r>
              <a:rPr lang="en-US" sz="2400" dirty="0"/>
              <a:t> is created by assembling four instances of the pattern used in </a:t>
            </a:r>
            <a:r>
              <a:rPr lang="en-US" sz="2400" b="1" i="1" dirty="0"/>
              <a:t>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#5: Pattern 7</a:t>
            </a:r>
            <a:r>
              <a:rPr lang="en-US" sz="2400" dirty="0"/>
              <a:t> is created by manually adjusting the grid configuration to be more scale-free-like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67F6-6256-489A-82E6-30013E40E9AF}"/>
              </a:ext>
            </a:extLst>
          </p:cNvPr>
          <p:cNvSpPr txBox="1"/>
          <p:nvPr/>
        </p:nvSpPr>
        <p:spPr>
          <a:xfrm>
            <a:off x="1267641" y="5159668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System (</a:t>
            </a:r>
            <a:r>
              <a:rPr lang="en-US" sz="2400" b="1" i="1" dirty="0"/>
              <a:t>q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 (originally the same as </a:t>
            </a:r>
            <a:r>
              <a:rPr lang="en-US" sz="2400" b="1" i="1" dirty="0"/>
              <a:t>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by bringing </a:t>
            </a:r>
            <a:r>
              <a:rPr lang="en-US" sz="2400" b="1" i="1" dirty="0"/>
              <a:t>r</a:t>
            </a:r>
            <a:r>
              <a:rPr lang="en-US" sz="2400" dirty="0"/>
              <a:t> into free energy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compute configuration variables and thermodynamic quantities for the </a:t>
            </a:r>
            <a:r>
              <a:rPr lang="en-US" sz="2400" b="1" i="1" dirty="0"/>
              <a:t>Psi</a:t>
            </a:r>
            <a:r>
              <a:rPr lang="en-US" sz="2400" dirty="0"/>
              <a:t>, </a:t>
            </a:r>
            <a:r>
              <a:rPr lang="en-US" sz="2400" b="1" i="1" dirty="0"/>
              <a:t>r</a:t>
            </a:r>
            <a:r>
              <a:rPr lang="en-US" sz="2400" dirty="0"/>
              <a:t>, and </a:t>
            </a:r>
            <a:r>
              <a:rPr lang="en-US" sz="2400" b="1" i="1" dirty="0"/>
              <a:t>q</a:t>
            </a:r>
            <a:r>
              <a:rPr lang="en-US" sz="2400" dirty="0"/>
              <a:t> systems. </a:t>
            </a:r>
          </a:p>
        </p:txBody>
      </p:sp>
    </p:spTree>
    <p:extLst>
      <p:ext uri="{BB962C8B-B14F-4D97-AF65-F5344CB8AC3E}">
        <p14:creationId xmlns:p14="http://schemas.microsoft.com/office/powerpoint/2010/main" val="2485337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36005" y="1905000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430582" y="859823"/>
            <a:ext cx="949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Observed Values Shown against 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2263" y="5089726"/>
            <a:ext cx="1376303" cy="1692074"/>
            <a:chOff x="8552841" y="4453436"/>
            <a:chExt cx="1376303" cy="16920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453436"/>
              <a:ext cx="1376303" cy="169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E0B6-6230-428B-A250-41F71FFB05C7}"/>
              </a:ext>
            </a:extLst>
          </p:cNvPr>
          <p:cNvSpPr txBox="1"/>
          <p:nvPr/>
        </p:nvSpPr>
        <p:spPr>
          <a:xfrm>
            <a:off x="8530790" y="3733800"/>
            <a:ext cx="14507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Observed Configuration Variable Values:</a:t>
            </a:r>
          </a:p>
          <a:p>
            <a:pPr algn="ctr"/>
            <a:r>
              <a:rPr lang="en-US" sz="1600" i="1" dirty="0"/>
              <a:t> </a:t>
            </a:r>
            <a:r>
              <a:rPr lang="en-US" sz="1600" b="1" i="1" dirty="0"/>
              <a:t>Pattern 6</a:t>
            </a:r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A0325-772B-4D2B-B3F9-968E5B3FDCA6}"/>
              </a:ext>
            </a:extLst>
          </p:cNvPr>
          <p:cNvSpPr txBox="1"/>
          <p:nvPr/>
        </p:nvSpPr>
        <p:spPr>
          <a:xfrm>
            <a:off x="1066800" y="1039389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observed values for the configuration variables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occur at different </a:t>
            </a:r>
            <a:r>
              <a:rPr lang="en-US" i="1" dirty="0"/>
              <a:t>h-values. </a:t>
            </a:r>
            <a:r>
              <a:rPr lang="en-US" i="1" baseline="-25000" dirty="0"/>
              <a:t>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= 0.224; </a:t>
            </a:r>
            <a:r>
              <a:rPr lang="en-US" i="1" dirty="0"/>
              <a:t>h (approx.) </a:t>
            </a:r>
            <a:r>
              <a:rPr lang="en-US" dirty="0"/>
              <a:t>= 1.165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1 </a:t>
            </a:r>
            <a:r>
              <a:rPr lang="en-US" i="1" dirty="0"/>
              <a:t>= 0.176; h (approx.) </a:t>
            </a:r>
            <a:r>
              <a:rPr lang="en-US" dirty="0"/>
              <a:t>= 1.195</a:t>
            </a:r>
            <a:endParaRPr lang="en-US" i="1" dirty="0"/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3  </a:t>
            </a:r>
            <a:r>
              <a:rPr lang="en-US" i="1" dirty="0"/>
              <a:t>= 0.053; h (approx.) </a:t>
            </a:r>
            <a:r>
              <a:rPr lang="en-US" dirty="0"/>
              <a:t>= 1.45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</a:t>
            </a:r>
            <a:r>
              <a:rPr lang="en-US" b="1" i="1" dirty="0"/>
              <a:t>the system is not at equilibrium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system WERE at equilibrium, the configuration variable values would line up at or near a single </a:t>
            </a:r>
            <a:r>
              <a:rPr lang="en-US" i="1" dirty="0"/>
              <a:t>h-value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will see a more consistent </a:t>
            </a:r>
            <a:r>
              <a:rPr lang="en-US" b="1" i="1" dirty="0"/>
              <a:t>h-value</a:t>
            </a:r>
            <a:r>
              <a:rPr lang="en-US" b="1" dirty="0"/>
              <a:t> after we conduct free energy minimization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4725620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1066800" y="5226799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should result 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the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value about where it is (approximately the same number of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nearest neighbors)</a:t>
            </a:r>
            <a:r>
              <a:rPr lang="en-US" i="1" dirty="0"/>
              <a:t>. </a:t>
            </a:r>
            <a:r>
              <a:rPr lang="en-US" i="1" baseline="-25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Decreasing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 little (from 0.176 to about 0.15 – 0.16), meaning fewer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i="1" u="sng" dirty="0"/>
              <a:t>lot</a:t>
            </a:r>
            <a:r>
              <a:rPr lang="en-US" dirty="0"/>
              <a:t> (from 0.053 to about 0.1), meaning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49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40134" y="381000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219200" y="860286"/>
            <a:ext cx="7813766" cy="6837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3047708" y="75069"/>
            <a:ext cx="442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(After Free Energy Equilibrium Achieved)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2086620" y="75069"/>
            <a:ext cx="634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(Showing Flipped Nodes – Rows 0 – 2 Only – for illustration)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76200" y="782955"/>
            <a:ext cx="7813766" cy="6837045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E7352B-EB55-450D-9882-FA01CDBAA5D8}"/>
                  </a:ext>
                </a:extLst>
              </p:cNvPr>
              <p:cNvSpPr/>
              <p:nvPr/>
            </p:nvSpPr>
            <p:spPr>
              <a:xfrm>
                <a:off x="5463540" y="1219200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DDC5883-284C-4BEB-B21A-6E931E445E7C}"/>
              </a:ext>
            </a:extLst>
          </p:cNvPr>
          <p:cNvSpPr/>
          <p:nvPr/>
        </p:nvSpPr>
        <p:spPr>
          <a:xfrm>
            <a:off x="7315200" y="961846"/>
            <a:ext cx="310989" cy="65496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654835" y="792400"/>
            <a:ext cx="2315562" cy="255454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i="1" dirty="0"/>
              <a:t>rows 0 – 2 </a:t>
            </a:r>
            <a:r>
              <a:rPr lang="en-US" dirty="0"/>
              <a:t>(3x32 = 96 nodes total), </a:t>
            </a:r>
            <a:r>
              <a:rPr lang="en-US" b="1" i="1" dirty="0"/>
              <a:t>9 nodes were flipped </a:t>
            </a:r>
            <a:r>
              <a:rPr lang="en-US" dirty="0"/>
              <a:t>as the system was brought to free energy equilibrium; approximately </a:t>
            </a:r>
            <a:r>
              <a:rPr lang="en-US" b="1" i="1" dirty="0"/>
              <a:t>10% of the total nodes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0893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1541322" y="549981"/>
            <a:ext cx="7133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Complete Evolution of Pattern 6 after FE Minimization </a:t>
            </a:r>
          </a:p>
          <a:p>
            <a:pPr algn="ctr"/>
            <a:r>
              <a:rPr lang="en-US" sz="2400" i="1" dirty="0"/>
              <a:t>(Showing Flipped Nodes – All Rows)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1419762" y="1623522"/>
            <a:ext cx="5687962" cy="4976967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540366" y="1753744"/>
            <a:ext cx="1945657" cy="1503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10" dirty="0"/>
              <a:t>Complete set of </a:t>
            </a:r>
            <a:r>
              <a:rPr lang="en-US" sz="1310" b="1" i="1" dirty="0"/>
              <a:t>nodes that were flipped </a:t>
            </a:r>
            <a:r>
              <a:rPr lang="en-US" sz="1310" dirty="0"/>
              <a:t>as the system was brought to free energy equilibrium; 108 out of 1024 nodes, or approximately </a:t>
            </a:r>
            <a:r>
              <a:rPr lang="en-US" sz="1310" b="1" i="1" dirty="0"/>
              <a:t>10% of the total nodes </a:t>
            </a:r>
            <a:r>
              <a:rPr lang="en-US" sz="1310" i="1" dirty="0"/>
              <a:t>(10.55%)</a:t>
            </a:r>
            <a:r>
              <a:rPr lang="en-US" sz="131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A71A34-6AE3-45EA-8A55-737A5728AF12}"/>
              </a:ext>
            </a:extLst>
          </p:cNvPr>
          <p:cNvSpPr/>
          <p:nvPr/>
        </p:nvSpPr>
        <p:spPr>
          <a:xfrm>
            <a:off x="5070316" y="544640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3AC320-7977-4FA2-89F0-E26E974006B3}"/>
              </a:ext>
            </a:extLst>
          </p:cNvPr>
          <p:cNvSpPr/>
          <p:nvPr/>
        </p:nvSpPr>
        <p:spPr>
          <a:xfrm>
            <a:off x="2765813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33C0F3-83A9-4BB5-AB14-BC82FC0AC4E9}"/>
              </a:ext>
            </a:extLst>
          </p:cNvPr>
          <p:cNvSpPr/>
          <p:nvPr/>
        </p:nvSpPr>
        <p:spPr>
          <a:xfrm>
            <a:off x="5029733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205C6-1CDB-4536-8999-FBD59EDE6951}"/>
              </a:ext>
            </a:extLst>
          </p:cNvPr>
          <p:cNvSpPr/>
          <p:nvPr/>
        </p:nvSpPr>
        <p:spPr>
          <a:xfrm>
            <a:off x="567739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7F013-4DDE-4FC5-BD80-75657A4A2E90}"/>
              </a:ext>
            </a:extLst>
          </p:cNvPr>
          <p:cNvSpPr/>
          <p:nvPr/>
        </p:nvSpPr>
        <p:spPr>
          <a:xfrm>
            <a:off x="4612402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E0ECE-7F4B-441E-8FCB-4A02D27281E0}"/>
              </a:ext>
            </a:extLst>
          </p:cNvPr>
          <p:cNvSpPr/>
          <p:nvPr/>
        </p:nvSpPr>
        <p:spPr>
          <a:xfrm>
            <a:off x="269766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3C31F-18AC-4BB5-AF27-0F8A352420C0}"/>
              </a:ext>
            </a:extLst>
          </p:cNvPr>
          <p:cNvSpPr/>
          <p:nvPr/>
        </p:nvSpPr>
        <p:spPr>
          <a:xfrm>
            <a:off x="2420590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1F241-EE1E-4C5C-A90E-6541263E3600}"/>
              </a:ext>
            </a:extLst>
          </p:cNvPr>
          <p:cNvSpPr/>
          <p:nvPr/>
        </p:nvSpPr>
        <p:spPr>
          <a:xfrm>
            <a:off x="3035095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46968-D6B3-4C01-88A2-6D1364A13DFC}"/>
              </a:ext>
            </a:extLst>
          </p:cNvPr>
          <p:cNvSpPr/>
          <p:nvPr/>
        </p:nvSpPr>
        <p:spPr>
          <a:xfrm>
            <a:off x="3787270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0CDB2-29CC-4602-8D22-35A69702AF6B}"/>
              </a:ext>
            </a:extLst>
          </p:cNvPr>
          <p:cNvSpPr/>
          <p:nvPr/>
        </p:nvSpPr>
        <p:spPr>
          <a:xfrm>
            <a:off x="393399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A5CB2-C4A8-493A-BD22-B8DD78314A3A}"/>
              </a:ext>
            </a:extLst>
          </p:cNvPr>
          <p:cNvSpPr/>
          <p:nvPr/>
        </p:nvSpPr>
        <p:spPr>
          <a:xfrm>
            <a:off x="4331562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93124-961F-44F7-9F31-9116A4CD4BF4}"/>
              </a:ext>
            </a:extLst>
          </p:cNvPr>
          <p:cNvSpPr/>
          <p:nvPr/>
        </p:nvSpPr>
        <p:spPr>
          <a:xfrm>
            <a:off x="3642494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75621-AA67-4645-BA82-86F3C1F6C972}"/>
              </a:ext>
            </a:extLst>
          </p:cNvPr>
          <p:cNvSpPr/>
          <p:nvPr/>
        </p:nvSpPr>
        <p:spPr>
          <a:xfrm>
            <a:off x="256137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03E6C3-C408-47D0-A85B-C5EC0F765506}"/>
              </a:ext>
            </a:extLst>
          </p:cNvPr>
          <p:cNvSpPr/>
          <p:nvPr/>
        </p:nvSpPr>
        <p:spPr>
          <a:xfrm>
            <a:off x="4127448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9F4AAD-AF6F-40A3-913C-2CEFB9DE9617}"/>
              </a:ext>
            </a:extLst>
          </p:cNvPr>
          <p:cNvSpPr/>
          <p:nvPr/>
        </p:nvSpPr>
        <p:spPr>
          <a:xfrm>
            <a:off x="249322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6E69A2-D9BB-4EA9-92AD-4886FD749315}"/>
              </a:ext>
            </a:extLst>
          </p:cNvPr>
          <p:cNvSpPr/>
          <p:nvPr/>
        </p:nvSpPr>
        <p:spPr>
          <a:xfrm>
            <a:off x="542607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3560A-57AC-4321-9F5F-8E4B250FBB04}"/>
              </a:ext>
            </a:extLst>
          </p:cNvPr>
          <p:cNvSpPr/>
          <p:nvPr/>
        </p:nvSpPr>
        <p:spPr>
          <a:xfrm>
            <a:off x="567739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CDB5E-2E76-4026-BD49-09B2C51DB92F}"/>
              </a:ext>
            </a:extLst>
          </p:cNvPr>
          <p:cNvSpPr/>
          <p:nvPr/>
        </p:nvSpPr>
        <p:spPr>
          <a:xfrm>
            <a:off x="415048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A6EDAC-B7DE-4B56-BBAF-140A73A34CE7}"/>
              </a:ext>
            </a:extLst>
          </p:cNvPr>
          <p:cNvSpPr/>
          <p:nvPr/>
        </p:nvSpPr>
        <p:spPr>
          <a:xfrm>
            <a:off x="591996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FBFF00-D9EB-4F72-AA7B-8D131DC3EB38}"/>
              </a:ext>
            </a:extLst>
          </p:cNvPr>
          <p:cNvSpPr/>
          <p:nvPr/>
        </p:nvSpPr>
        <p:spPr>
          <a:xfrm>
            <a:off x="3865844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63E506-9BA4-45EA-9CFF-B2AA007D9A1D}"/>
              </a:ext>
            </a:extLst>
          </p:cNvPr>
          <p:cNvSpPr/>
          <p:nvPr/>
        </p:nvSpPr>
        <p:spPr>
          <a:xfrm>
            <a:off x="618329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7A05DD-5203-4B62-8CB5-D3DF01DC63C1}"/>
              </a:ext>
            </a:extLst>
          </p:cNvPr>
          <p:cNvSpPr/>
          <p:nvPr/>
        </p:nvSpPr>
        <p:spPr>
          <a:xfrm>
            <a:off x="657645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2722C-EE33-4E04-98A9-C5F9F65B9F0B}"/>
              </a:ext>
            </a:extLst>
          </p:cNvPr>
          <p:cNvSpPr/>
          <p:nvPr/>
        </p:nvSpPr>
        <p:spPr>
          <a:xfrm>
            <a:off x="4822381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D00F5-1A6F-43F6-9DA8-514A0ADD36D8}"/>
              </a:ext>
            </a:extLst>
          </p:cNvPr>
          <p:cNvSpPr/>
          <p:nvPr/>
        </p:nvSpPr>
        <p:spPr>
          <a:xfrm>
            <a:off x="342853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3CADE0-C549-4CD7-A4E8-D7F11000F199}"/>
              </a:ext>
            </a:extLst>
          </p:cNvPr>
          <p:cNvSpPr/>
          <p:nvPr/>
        </p:nvSpPr>
        <p:spPr>
          <a:xfrm>
            <a:off x="4890528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CC67B2-27A8-41CC-8E11-A3C96E33FF70}"/>
              </a:ext>
            </a:extLst>
          </p:cNvPr>
          <p:cNvSpPr/>
          <p:nvPr/>
        </p:nvSpPr>
        <p:spPr>
          <a:xfrm>
            <a:off x="6387407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A1662A-5A98-4E78-9C60-B4A9A337229B}"/>
              </a:ext>
            </a:extLst>
          </p:cNvPr>
          <p:cNvSpPr/>
          <p:nvPr/>
        </p:nvSpPr>
        <p:spPr>
          <a:xfrm>
            <a:off x="549101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6B9FA-904D-4610-AD7F-5304DE2465A6}"/>
              </a:ext>
            </a:extLst>
          </p:cNvPr>
          <p:cNvSpPr/>
          <p:nvPr/>
        </p:nvSpPr>
        <p:spPr>
          <a:xfrm>
            <a:off x="3642494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D4E65-161C-4F42-BBD3-49A6973C1A0A}"/>
              </a:ext>
            </a:extLst>
          </p:cNvPr>
          <p:cNvSpPr/>
          <p:nvPr/>
        </p:nvSpPr>
        <p:spPr>
          <a:xfrm>
            <a:off x="2561371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FB1421-AB29-40FF-B88B-E90957543BE2}"/>
              </a:ext>
            </a:extLst>
          </p:cNvPr>
          <p:cNvSpPr/>
          <p:nvPr/>
        </p:nvSpPr>
        <p:spPr>
          <a:xfrm>
            <a:off x="4594621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AD03A3-7E8A-4DA3-8DFD-3CA3F7FB7195}"/>
              </a:ext>
            </a:extLst>
          </p:cNvPr>
          <p:cNvSpPr/>
          <p:nvPr/>
        </p:nvSpPr>
        <p:spPr>
          <a:xfrm>
            <a:off x="5678622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B1C28-1CA4-4604-8CC6-7251004A1CBD}"/>
              </a:ext>
            </a:extLst>
          </p:cNvPr>
          <p:cNvSpPr/>
          <p:nvPr/>
        </p:nvSpPr>
        <p:spPr>
          <a:xfrm>
            <a:off x="48905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5AAF9F-BD12-4E89-8B41-79884ACFEAE7}"/>
              </a:ext>
            </a:extLst>
          </p:cNvPr>
          <p:cNvSpPr/>
          <p:nvPr/>
        </p:nvSpPr>
        <p:spPr>
          <a:xfrm>
            <a:off x="54373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3ECAD-E759-4103-84AA-6A9D18CFF7B3}"/>
              </a:ext>
            </a:extLst>
          </p:cNvPr>
          <p:cNvSpPr/>
          <p:nvPr/>
        </p:nvSpPr>
        <p:spPr>
          <a:xfrm>
            <a:off x="5677396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071EA-00E7-4A2B-B310-5FBDE7838B19}"/>
              </a:ext>
            </a:extLst>
          </p:cNvPr>
          <p:cNvSpPr/>
          <p:nvPr/>
        </p:nvSpPr>
        <p:spPr>
          <a:xfrm>
            <a:off x="646347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C54A5-7ABD-4142-8C3A-5BF96DBFB899}"/>
              </a:ext>
            </a:extLst>
          </p:cNvPr>
          <p:cNvSpPr/>
          <p:nvPr/>
        </p:nvSpPr>
        <p:spPr>
          <a:xfrm>
            <a:off x="5902453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8ACE09-7C71-4BF3-9A67-95BAD96C566A}"/>
              </a:ext>
            </a:extLst>
          </p:cNvPr>
          <p:cNvSpPr/>
          <p:nvPr/>
        </p:nvSpPr>
        <p:spPr>
          <a:xfrm>
            <a:off x="3173515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8B44-40CF-4887-A2BD-AA6409E8C2BA}"/>
              </a:ext>
            </a:extLst>
          </p:cNvPr>
          <p:cNvSpPr/>
          <p:nvPr/>
        </p:nvSpPr>
        <p:spPr>
          <a:xfrm>
            <a:off x="4337389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70F57-2A11-4201-A510-4993035A60BB}"/>
              </a:ext>
            </a:extLst>
          </p:cNvPr>
          <p:cNvSpPr/>
          <p:nvPr/>
        </p:nvSpPr>
        <p:spPr>
          <a:xfrm>
            <a:off x="4059300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7C754-811E-4A97-89DD-3C6BE349ED87}"/>
              </a:ext>
            </a:extLst>
          </p:cNvPr>
          <p:cNvSpPr/>
          <p:nvPr/>
        </p:nvSpPr>
        <p:spPr>
          <a:xfrm>
            <a:off x="560924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DEFB5-0EED-4C28-BAA7-5F81B7E7144A}"/>
              </a:ext>
            </a:extLst>
          </p:cNvPr>
          <p:cNvSpPr/>
          <p:nvPr/>
        </p:nvSpPr>
        <p:spPr>
          <a:xfrm>
            <a:off x="591996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0804F7-AD8F-4263-9F19-8D2E1D0F79C8}"/>
              </a:ext>
            </a:extLst>
          </p:cNvPr>
          <p:cNvSpPr/>
          <p:nvPr/>
        </p:nvSpPr>
        <p:spPr>
          <a:xfrm>
            <a:off x="3186041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D4064E-DC31-487E-A11B-60028FB0C34E}"/>
              </a:ext>
            </a:extLst>
          </p:cNvPr>
          <p:cNvSpPr/>
          <p:nvPr/>
        </p:nvSpPr>
        <p:spPr>
          <a:xfrm>
            <a:off x="262951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195082-0654-47FC-8173-331907A54627}"/>
              </a:ext>
            </a:extLst>
          </p:cNvPr>
          <p:cNvSpPr/>
          <p:nvPr/>
        </p:nvSpPr>
        <p:spPr>
          <a:xfrm>
            <a:off x="4738405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CCABF1-D270-478A-AC99-7DA98BCFD028}"/>
              </a:ext>
            </a:extLst>
          </p:cNvPr>
          <p:cNvSpPr/>
          <p:nvPr/>
        </p:nvSpPr>
        <p:spPr>
          <a:xfrm>
            <a:off x="2697666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13DFF-3DE5-4D60-8C5B-73AB32A283E6}"/>
              </a:ext>
            </a:extLst>
          </p:cNvPr>
          <p:cNvSpPr/>
          <p:nvPr/>
        </p:nvSpPr>
        <p:spPr>
          <a:xfrm>
            <a:off x="6188997" y="397194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DEB8B8-0564-4FDF-9D1C-B0C4DF2BE343}"/>
              </a:ext>
            </a:extLst>
          </p:cNvPr>
          <p:cNvSpPr/>
          <p:nvPr/>
        </p:nvSpPr>
        <p:spPr>
          <a:xfrm>
            <a:off x="5426076" y="5586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26CC2-D7F6-43AB-B023-7A7313960C7A}"/>
              </a:ext>
            </a:extLst>
          </p:cNvPr>
          <p:cNvSpPr/>
          <p:nvPr/>
        </p:nvSpPr>
        <p:spPr>
          <a:xfrm>
            <a:off x="5369181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8D4A8B-4E68-41BF-BCA7-7F3BA590F362}"/>
              </a:ext>
            </a:extLst>
          </p:cNvPr>
          <p:cNvSpPr/>
          <p:nvPr/>
        </p:nvSpPr>
        <p:spPr>
          <a:xfrm>
            <a:off x="3440045" y="396085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7F6B41-5316-4F20-BD3B-B08F122F7595}"/>
              </a:ext>
            </a:extLst>
          </p:cNvPr>
          <p:cNvSpPr/>
          <p:nvPr/>
        </p:nvSpPr>
        <p:spPr>
          <a:xfrm>
            <a:off x="3020823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AC909A-005A-49AD-86ED-279CE55773CA}"/>
              </a:ext>
            </a:extLst>
          </p:cNvPr>
          <p:cNvSpPr/>
          <p:nvPr/>
        </p:nvSpPr>
        <p:spPr>
          <a:xfrm>
            <a:off x="4052172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E62D60-AF41-40F4-9231-9F2ECF5EF77E}"/>
              </a:ext>
            </a:extLst>
          </p:cNvPr>
          <p:cNvSpPr/>
          <p:nvPr/>
        </p:nvSpPr>
        <p:spPr>
          <a:xfrm>
            <a:off x="5840554" y="413671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06A281-75F3-449B-A23E-90BB26863AD7}"/>
              </a:ext>
            </a:extLst>
          </p:cNvPr>
          <p:cNvSpPr/>
          <p:nvPr/>
        </p:nvSpPr>
        <p:spPr>
          <a:xfrm>
            <a:off x="6387407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0BECE-DE6D-4874-BD06-B2EF779670DA}"/>
              </a:ext>
            </a:extLst>
          </p:cNvPr>
          <p:cNvSpPr/>
          <p:nvPr/>
        </p:nvSpPr>
        <p:spPr>
          <a:xfrm>
            <a:off x="4304596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C9B348-927D-4B6C-869E-6EF56081CF04}"/>
              </a:ext>
            </a:extLst>
          </p:cNvPr>
          <p:cNvSpPr/>
          <p:nvPr/>
        </p:nvSpPr>
        <p:spPr>
          <a:xfrm>
            <a:off x="4150488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763D64-3BDE-4B2D-B147-2E7B42635C94}"/>
              </a:ext>
            </a:extLst>
          </p:cNvPr>
          <p:cNvSpPr/>
          <p:nvPr/>
        </p:nvSpPr>
        <p:spPr>
          <a:xfrm>
            <a:off x="5438450" y="440407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53296C-6E8C-4DC0-BA76-BDA4DC50AF02}"/>
              </a:ext>
            </a:extLst>
          </p:cNvPr>
          <p:cNvSpPr/>
          <p:nvPr/>
        </p:nvSpPr>
        <p:spPr>
          <a:xfrm>
            <a:off x="6292311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01FE2-BE31-4562-BC37-4C2774540E81}"/>
              </a:ext>
            </a:extLst>
          </p:cNvPr>
          <p:cNvSpPr/>
          <p:nvPr/>
        </p:nvSpPr>
        <p:spPr>
          <a:xfrm>
            <a:off x="3642494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1C9E90-BC0F-4515-8CB6-6FD605A4BE12}"/>
              </a:ext>
            </a:extLst>
          </p:cNvPr>
          <p:cNvSpPr/>
          <p:nvPr/>
        </p:nvSpPr>
        <p:spPr>
          <a:xfrm>
            <a:off x="4127448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A9884-BB8F-49BC-B68D-DF20AFF025BC}"/>
              </a:ext>
            </a:extLst>
          </p:cNvPr>
          <p:cNvSpPr/>
          <p:nvPr/>
        </p:nvSpPr>
        <p:spPr>
          <a:xfrm>
            <a:off x="3449361" y="423773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863EF5-D6B4-45ED-84B4-2F7EA425F875}"/>
              </a:ext>
            </a:extLst>
          </p:cNvPr>
          <p:cNvSpPr/>
          <p:nvPr/>
        </p:nvSpPr>
        <p:spPr>
          <a:xfrm>
            <a:off x="6424991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8FD5B-5420-400A-96C4-CA3D46095EE6}"/>
              </a:ext>
            </a:extLst>
          </p:cNvPr>
          <p:cNvSpPr/>
          <p:nvPr/>
        </p:nvSpPr>
        <p:spPr>
          <a:xfrm>
            <a:off x="4686086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82DF17-C263-4A4D-B1FD-8057128FE71D}"/>
              </a:ext>
            </a:extLst>
          </p:cNvPr>
          <p:cNvSpPr/>
          <p:nvPr/>
        </p:nvSpPr>
        <p:spPr>
          <a:xfrm>
            <a:off x="4382429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D04E7A-1FCF-4312-A4DD-852950165B9F}"/>
              </a:ext>
            </a:extLst>
          </p:cNvPr>
          <p:cNvSpPr/>
          <p:nvPr/>
        </p:nvSpPr>
        <p:spPr>
          <a:xfrm>
            <a:off x="3976897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77204E-8AF9-4360-9183-13BB5BF65F99}"/>
              </a:ext>
            </a:extLst>
          </p:cNvPr>
          <p:cNvSpPr/>
          <p:nvPr/>
        </p:nvSpPr>
        <p:spPr>
          <a:xfrm>
            <a:off x="3020823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12910-292B-4FF4-9D46-B4F3A1B3D6EA}"/>
              </a:ext>
            </a:extLst>
          </p:cNvPr>
          <p:cNvSpPr/>
          <p:nvPr/>
        </p:nvSpPr>
        <p:spPr>
          <a:xfrm>
            <a:off x="2743894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1283CF-8AA8-4921-9C5E-3FB0A103279C}"/>
              </a:ext>
            </a:extLst>
          </p:cNvPr>
          <p:cNvSpPr/>
          <p:nvPr/>
        </p:nvSpPr>
        <p:spPr>
          <a:xfrm>
            <a:off x="3933129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C0405-4B49-4D8A-8545-3D8EAA035E3A}"/>
              </a:ext>
            </a:extLst>
          </p:cNvPr>
          <p:cNvSpPr/>
          <p:nvPr/>
        </p:nvSpPr>
        <p:spPr>
          <a:xfrm>
            <a:off x="3775480" y="556519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7F37E1-4295-4A9E-AEB2-C20A971F8981}"/>
              </a:ext>
            </a:extLst>
          </p:cNvPr>
          <p:cNvSpPr/>
          <p:nvPr/>
        </p:nvSpPr>
        <p:spPr>
          <a:xfrm>
            <a:off x="6037233" y="571635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BBB4DE-257B-4122-95BE-C5A25A68BE75}"/>
              </a:ext>
            </a:extLst>
          </p:cNvPr>
          <p:cNvSpPr/>
          <p:nvPr/>
        </p:nvSpPr>
        <p:spPr>
          <a:xfrm>
            <a:off x="5559161" y="615561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9A515-F750-47B4-A5AF-A48005041715}"/>
              </a:ext>
            </a:extLst>
          </p:cNvPr>
          <p:cNvSpPr/>
          <p:nvPr/>
        </p:nvSpPr>
        <p:spPr>
          <a:xfrm>
            <a:off x="342455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166713-17EE-403F-BF4A-2B889A2D9EEC}"/>
              </a:ext>
            </a:extLst>
          </p:cNvPr>
          <p:cNvSpPr/>
          <p:nvPr/>
        </p:nvSpPr>
        <p:spPr>
          <a:xfrm>
            <a:off x="5472953" y="63112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FBF0C7-CAFF-4DA2-8D9D-926CA21C8F21}"/>
              </a:ext>
            </a:extLst>
          </p:cNvPr>
          <p:cNvSpPr/>
          <p:nvPr/>
        </p:nvSpPr>
        <p:spPr>
          <a:xfrm>
            <a:off x="288452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E395F-FE00-4EC1-97B1-A8CE10152DBE}"/>
              </a:ext>
            </a:extLst>
          </p:cNvPr>
          <p:cNvSpPr/>
          <p:nvPr/>
        </p:nvSpPr>
        <p:spPr>
          <a:xfrm>
            <a:off x="4806552" y="631768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593F3E-881F-4175-9E59-21D6C684B065}"/>
              </a:ext>
            </a:extLst>
          </p:cNvPr>
          <p:cNvSpPr/>
          <p:nvPr/>
        </p:nvSpPr>
        <p:spPr>
          <a:xfrm>
            <a:off x="5195613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EF791B-DE33-4E85-B8EB-6A9F99B391D9}"/>
              </a:ext>
            </a:extLst>
          </p:cNvPr>
          <p:cNvSpPr/>
          <p:nvPr/>
        </p:nvSpPr>
        <p:spPr>
          <a:xfrm>
            <a:off x="5563026" y="589345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389A4-4CC2-4DDB-B74D-E5BFD82B8566}"/>
              </a:ext>
            </a:extLst>
          </p:cNvPr>
          <p:cNvSpPr/>
          <p:nvPr/>
        </p:nvSpPr>
        <p:spPr>
          <a:xfrm>
            <a:off x="2962592" y="5867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74F7B3-B64E-43A4-B1B1-AD3A18294FBD}"/>
              </a:ext>
            </a:extLst>
          </p:cNvPr>
          <p:cNvSpPr/>
          <p:nvPr/>
        </p:nvSpPr>
        <p:spPr>
          <a:xfrm>
            <a:off x="2819169" y="58533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81C337-7EEB-47D6-BE19-BDDD6A54BA7E}"/>
              </a:ext>
            </a:extLst>
          </p:cNvPr>
          <p:cNvSpPr/>
          <p:nvPr/>
        </p:nvSpPr>
        <p:spPr>
          <a:xfrm>
            <a:off x="3707525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35E97-9C3D-499B-A9BA-6C7364C298D6}"/>
              </a:ext>
            </a:extLst>
          </p:cNvPr>
          <p:cNvSpPr/>
          <p:nvPr/>
        </p:nvSpPr>
        <p:spPr>
          <a:xfrm>
            <a:off x="2880189" y="6018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DF9BE5-803F-4169-8E93-7625B7BD0A91}"/>
              </a:ext>
            </a:extLst>
          </p:cNvPr>
          <p:cNvSpPr/>
          <p:nvPr/>
        </p:nvSpPr>
        <p:spPr>
          <a:xfrm>
            <a:off x="2607599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C49204-349B-4448-BBDD-6934D16D52B6}"/>
              </a:ext>
            </a:extLst>
          </p:cNvPr>
          <p:cNvSpPr/>
          <p:nvPr/>
        </p:nvSpPr>
        <p:spPr>
          <a:xfrm>
            <a:off x="5218009" y="5435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094AE9-E4DD-4DAB-A51E-AE94761E2FDE}"/>
              </a:ext>
            </a:extLst>
          </p:cNvPr>
          <p:cNvSpPr/>
          <p:nvPr/>
        </p:nvSpPr>
        <p:spPr>
          <a:xfrm>
            <a:off x="4662768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CFFD14-A4E9-42BA-8730-37F85681B549}"/>
              </a:ext>
            </a:extLst>
          </p:cNvPr>
          <p:cNvSpPr/>
          <p:nvPr/>
        </p:nvSpPr>
        <p:spPr>
          <a:xfrm>
            <a:off x="4108931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993D1E-B8E5-4788-B73A-AC75D57A1400}"/>
              </a:ext>
            </a:extLst>
          </p:cNvPr>
          <p:cNvSpPr/>
          <p:nvPr/>
        </p:nvSpPr>
        <p:spPr>
          <a:xfrm>
            <a:off x="3151879" y="486867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CA74EA-9E67-4522-94C2-7F9592F6B611}"/>
              </a:ext>
            </a:extLst>
          </p:cNvPr>
          <p:cNvSpPr/>
          <p:nvPr/>
        </p:nvSpPr>
        <p:spPr>
          <a:xfrm>
            <a:off x="3083732" y="498989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B4F4749-38C0-4BC0-A24C-A43ECD482635}"/>
              </a:ext>
            </a:extLst>
          </p:cNvPr>
          <p:cNvSpPr/>
          <p:nvPr/>
        </p:nvSpPr>
        <p:spPr>
          <a:xfrm>
            <a:off x="2826297" y="500344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AA999D-7DAA-439A-B167-E9E8C138D850}"/>
              </a:ext>
            </a:extLst>
          </p:cNvPr>
          <p:cNvSpPr/>
          <p:nvPr/>
        </p:nvSpPr>
        <p:spPr>
          <a:xfrm>
            <a:off x="5414705" y="471087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C285E2-C156-4D7F-8491-E9B68648FF17}"/>
              </a:ext>
            </a:extLst>
          </p:cNvPr>
          <p:cNvSpPr/>
          <p:nvPr/>
        </p:nvSpPr>
        <p:spPr>
          <a:xfrm>
            <a:off x="5464478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D7C7F51-A99E-42A2-8A33-EB950264F80F}"/>
              </a:ext>
            </a:extLst>
          </p:cNvPr>
          <p:cNvSpPr/>
          <p:nvPr/>
        </p:nvSpPr>
        <p:spPr>
          <a:xfrm>
            <a:off x="3220027" y="52952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BD524D-3C77-4DF6-8CA7-0B9063F0C30D}"/>
              </a:ext>
            </a:extLst>
          </p:cNvPr>
          <p:cNvSpPr/>
          <p:nvPr/>
        </p:nvSpPr>
        <p:spPr>
          <a:xfrm>
            <a:off x="3560853" y="51615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2CBE9D-85D8-414B-99ED-8FC38B48BB0B}"/>
              </a:ext>
            </a:extLst>
          </p:cNvPr>
          <p:cNvSpPr/>
          <p:nvPr/>
        </p:nvSpPr>
        <p:spPr>
          <a:xfrm>
            <a:off x="4473684" y="50104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FB9675-BE3C-4F41-9E43-4D74B62B0FBB}"/>
              </a:ext>
            </a:extLst>
          </p:cNvPr>
          <p:cNvSpPr/>
          <p:nvPr/>
        </p:nvSpPr>
        <p:spPr>
          <a:xfrm>
            <a:off x="5845837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868B4A-976A-4E0B-9CD9-E0A3F7689F5D}"/>
              </a:ext>
            </a:extLst>
          </p:cNvPr>
          <p:cNvSpPr/>
          <p:nvPr/>
        </p:nvSpPr>
        <p:spPr>
          <a:xfrm>
            <a:off x="5976849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85732C-B9F2-462D-BEFD-EB145D46C1AE}"/>
              </a:ext>
            </a:extLst>
          </p:cNvPr>
          <p:cNvSpPr/>
          <p:nvPr/>
        </p:nvSpPr>
        <p:spPr>
          <a:xfrm>
            <a:off x="4195267" y="499200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2883B01-4D0B-4F72-BC20-322099E5E843}"/>
              </a:ext>
            </a:extLst>
          </p:cNvPr>
          <p:cNvSpPr/>
          <p:nvPr/>
        </p:nvSpPr>
        <p:spPr>
          <a:xfrm>
            <a:off x="3667134" y="49917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8EF1C-0121-427E-A7CD-9DA2D41EB18C}"/>
              </a:ext>
            </a:extLst>
          </p:cNvPr>
          <p:cNvSpPr/>
          <p:nvPr/>
        </p:nvSpPr>
        <p:spPr>
          <a:xfrm>
            <a:off x="5609248" y="54394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532074-EC56-4CD0-AB13-850B1D6AD875}"/>
              </a:ext>
            </a:extLst>
          </p:cNvPr>
          <p:cNvSpPr/>
          <p:nvPr/>
        </p:nvSpPr>
        <p:spPr>
          <a:xfrm>
            <a:off x="3419719" y="544954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A50304-31B7-49EB-BC56-1FBC49FB6BB3}"/>
              </a:ext>
            </a:extLst>
          </p:cNvPr>
          <p:cNvSpPr/>
          <p:nvPr/>
        </p:nvSpPr>
        <p:spPr>
          <a:xfrm>
            <a:off x="3040613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C3AFA1-0E12-4EFC-B6E3-6C8DDF210C47}"/>
              </a:ext>
            </a:extLst>
          </p:cNvPr>
          <p:cNvSpPr/>
          <p:nvPr/>
        </p:nvSpPr>
        <p:spPr>
          <a:xfrm>
            <a:off x="2336084" y="542226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828366-D6B7-494E-9C77-16FC934B8422}"/>
              </a:ext>
            </a:extLst>
          </p:cNvPr>
          <p:cNvSpPr/>
          <p:nvPr/>
        </p:nvSpPr>
        <p:spPr>
          <a:xfrm>
            <a:off x="6056263" y="222354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1685A5-C834-4B10-98CA-F326A9955ADF}"/>
              </a:ext>
            </a:extLst>
          </p:cNvPr>
          <p:cNvSpPr/>
          <p:nvPr/>
        </p:nvSpPr>
        <p:spPr>
          <a:xfrm>
            <a:off x="4266325" y="219452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9BFE3F-E184-40BA-877B-BFD27F916519}"/>
              </a:ext>
            </a:extLst>
          </p:cNvPr>
          <p:cNvSpPr/>
          <p:nvPr/>
        </p:nvSpPr>
        <p:spPr>
          <a:xfrm>
            <a:off x="3588965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86000D-9AAD-48EE-9B6E-30E9A0EE787D}"/>
              </a:ext>
            </a:extLst>
          </p:cNvPr>
          <p:cNvSpPr/>
          <p:nvPr/>
        </p:nvSpPr>
        <p:spPr>
          <a:xfrm>
            <a:off x="4661148" y="21864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8085B3-9BD9-4CBB-B78D-E26E88AC306C}"/>
              </a:ext>
            </a:extLst>
          </p:cNvPr>
          <p:cNvSpPr/>
          <p:nvPr/>
        </p:nvSpPr>
        <p:spPr>
          <a:xfrm>
            <a:off x="5221614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EDB681-D5E0-4C16-B4FF-B49819A6FC8A}"/>
              </a:ext>
            </a:extLst>
          </p:cNvPr>
          <p:cNvSpPr/>
          <p:nvPr/>
        </p:nvSpPr>
        <p:spPr>
          <a:xfrm>
            <a:off x="4528551" y="192097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</p:spTree>
    <p:extLst>
      <p:ext uri="{BB962C8B-B14F-4D97-AF65-F5344CB8AC3E}">
        <p14:creationId xmlns:p14="http://schemas.microsoft.com/office/powerpoint/2010/main" val="292496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D3F5-9C41-47ED-AB23-B537519FD7C7}"/>
              </a:ext>
            </a:extLst>
          </p:cNvPr>
          <p:cNvSpPr txBox="1"/>
          <p:nvPr/>
        </p:nvSpPr>
        <p:spPr>
          <a:xfrm>
            <a:off x="1570442" y="49643"/>
            <a:ext cx="696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Original Pattern 6 Large-Scale Grid (Before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886144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28601" y="2345196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34089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645875F-E5C6-4AFD-AD54-A091E0C5870A}"/>
              </a:ext>
            </a:extLst>
          </p:cNvPr>
          <p:cNvSpPr txBox="1"/>
          <p:nvPr/>
        </p:nvSpPr>
        <p:spPr>
          <a:xfrm>
            <a:off x="1494519" y="6568439"/>
            <a:ext cx="7237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resultant free energy-minimized pattern </a:t>
            </a:r>
          </a:p>
          <a:p>
            <a:pPr algn="ctr"/>
            <a:r>
              <a:rPr lang="en-US" b="1" dirty="0"/>
              <a:t>against the original scale-free-like pattern (Pattern 6; shown here) </a:t>
            </a:r>
          </a:p>
          <a:p>
            <a:pPr algn="ctr"/>
            <a:r>
              <a:rPr lang="en-US" b="1" dirty="0"/>
              <a:t>(previous slide)</a:t>
            </a:r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772074DA-17BE-42D9-8762-DBEA7D15CA88}"/>
              </a:ext>
            </a:extLst>
          </p:cNvPr>
          <p:cNvSpPr txBox="1"/>
          <p:nvPr/>
        </p:nvSpPr>
        <p:spPr>
          <a:xfrm>
            <a:off x="1570442" y="49643"/>
            <a:ext cx="694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Resulting Pattern 6 Large-Scale Grid (After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380249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1333500" y="1452215"/>
            <a:ext cx="7391400" cy="6097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1E4FF-4004-408A-978B-77C935C3967C}"/>
              </a:ext>
            </a:extLst>
          </p:cNvPr>
          <p:cNvSpPr txBox="1"/>
          <p:nvPr/>
        </p:nvSpPr>
        <p:spPr>
          <a:xfrm>
            <a:off x="1344576" y="192719"/>
            <a:ext cx="736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Evolution of Free Energy Minimum</a:t>
            </a:r>
          </a:p>
          <a:p>
            <a:pPr algn="ctr"/>
            <a:r>
              <a:rPr lang="en-US" i="1" dirty="0"/>
              <a:t>The free energy minimum is largely achieved after 40 – 60 time steps.</a:t>
            </a:r>
          </a:p>
          <a:p>
            <a:pPr algn="ctr"/>
            <a:r>
              <a:rPr lang="en-US" i="1" dirty="0"/>
              <a:t>The experimental run was conducted over 100 time steps.  </a:t>
            </a:r>
          </a:p>
        </p:txBody>
      </p:sp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762000" y="1040943"/>
            <a:ext cx="6632643" cy="6494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ACB3-AF52-424D-A389-F10ACD0488DA}"/>
              </a:ext>
            </a:extLst>
          </p:cNvPr>
          <p:cNvSpPr txBox="1"/>
          <p:nvPr/>
        </p:nvSpPr>
        <p:spPr>
          <a:xfrm>
            <a:off x="1753038" y="176480"/>
            <a:ext cx="614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Configuration Variables and Thermodynamic Quantities </a:t>
            </a:r>
          </a:p>
          <a:p>
            <a:pPr algn="ctr"/>
            <a:r>
              <a:rPr lang="en-US" b="1" dirty="0"/>
              <a:t>After Free Energy Minimum has been Achieved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146EB-1FE4-4972-B59A-7B1D0422ADAC}"/>
              </a:ext>
            </a:extLst>
          </p:cNvPr>
          <p:cNvSpPr/>
          <p:nvPr/>
        </p:nvSpPr>
        <p:spPr>
          <a:xfrm>
            <a:off x="1066800" y="6731457"/>
            <a:ext cx="2743200" cy="202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7AB-B862-4F96-B479-CC1A2158FF2C}"/>
              </a:ext>
            </a:extLst>
          </p:cNvPr>
          <p:cNvSpPr txBox="1"/>
          <p:nvPr/>
        </p:nvSpPr>
        <p:spPr>
          <a:xfrm>
            <a:off x="5516454" y="6324996"/>
            <a:ext cx="4365978" cy="10156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h</a:t>
            </a:r>
            <a:r>
              <a:rPr lang="en-US" dirty="0"/>
              <a:t> is set to 1.165 (see the equilibrium plot for the original observed values for the configuration variables).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658DB4-7B11-417B-A5C0-A269E674710D}"/>
              </a:ext>
            </a:extLst>
          </p:cNvPr>
          <p:cNvSpPr/>
          <p:nvPr/>
        </p:nvSpPr>
        <p:spPr>
          <a:xfrm flipH="1">
            <a:off x="5143337" y="6680739"/>
            <a:ext cx="381000" cy="3048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422909" y="15116"/>
            <a:ext cx="921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Computational Results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1034177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is still a bit low (0.091, where equilibrium would be closer to 0.1), however –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49023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0.176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0.053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296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1" y="2672205"/>
            <a:ext cx="6896099" cy="1754326"/>
            <a:chOff x="1600198" y="4570102"/>
            <a:chExt cx="6896099" cy="141011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70102"/>
              <a:ext cx="6858000" cy="141011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Modified Scale-Free-Like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5829806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96" y="457479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268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86007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2070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19535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3629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5306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6982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3746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102771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30393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8717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7041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5364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8659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20335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3688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2011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54231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8892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87759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40452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2128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3805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60569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70995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72163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5539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3863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2187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5481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7157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50510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3688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7157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70411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8717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30393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2070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53647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5481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3805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2128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40452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3746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54231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8775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7099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5423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237388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5051073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293717" y="6759714"/>
            <a:ext cx="763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original scale-free-like pattern (Pattern 6; shown here) </a:t>
            </a:r>
          </a:p>
          <a:p>
            <a:pPr algn="ctr"/>
            <a:r>
              <a:rPr lang="en-US" b="1" dirty="0"/>
              <a:t>with the free energy-minimized results (next slide)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C2670-A1D3-4EAC-B30F-4217D19C67EF}"/>
              </a:ext>
            </a:extLst>
          </p:cNvPr>
          <p:cNvSpPr txBox="1"/>
          <p:nvPr/>
        </p:nvSpPr>
        <p:spPr>
          <a:xfrm>
            <a:off x="754383" y="70670"/>
            <a:ext cx="84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#4 Used a Large-Scale Grid that Repeated Smaller Grid Four Times</a:t>
            </a:r>
          </a:p>
        </p:txBody>
      </p:sp>
    </p:spTree>
    <p:extLst>
      <p:ext uri="{BB962C8B-B14F-4D97-AF65-F5344CB8AC3E}">
        <p14:creationId xmlns:p14="http://schemas.microsoft.com/office/powerpoint/2010/main" val="1147257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754383" y="0"/>
            <a:ext cx="81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 Uses a Large-Scale Grid with Revised Scale-Free-Like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23143" y="2578966"/>
              <a:ext cx="2983651" cy="759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1.22 (initial pattern); </a:t>
              </a:r>
            </a:p>
            <a:p>
              <a:pPr algn="ctr"/>
              <a:r>
                <a:rPr lang="en-US" sz="1800" b="1" i="1" dirty="0"/>
                <a:t>based on y</a:t>
              </a:r>
              <a:r>
                <a:rPr lang="en-US" sz="1800" b="1" i="1" baseline="-25000" dirty="0"/>
                <a:t>2</a:t>
              </a:r>
              <a:r>
                <a:rPr lang="en-US" sz="1800" b="1" i="1" dirty="0"/>
                <a:t> config var value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27271" y="3871817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5036093" y="4633654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72055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2" y="6171746"/>
            <a:ext cx="5129668" cy="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080293" y="599447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07859" y="446725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1" y="4628718"/>
            <a:ext cx="4624214" cy="194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4D1790-FB3C-463F-97DF-8433441E00CD}"/>
              </a:ext>
            </a:extLst>
          </p:cNvPr>
          <p:cNvCxnSpPr>
            <a:cxnSpLocks/>
          </p:cNvCxnSpPr>
          <p:nvPr/>
        </p:nvCxnSpPr>
        <p:spPr>
          <a:xfrm>
            <a:off x="5614815" y="4733895"/>
            <a:ext cx="40688" cy="20908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933167-98A6-40C9-8526-0CF4DD199843}"/>
              </a:ext>
            </a:extLst>
          </p:cNvPr>
          <p:cNvCxnSpPr>
            <a:cxnSpLocks/>
          </p:cNvCxnSpPr>
          <p:nvPr/>
        </p:nvCxnSpPr>
        <p:spPr>
          <a:xfrm>
            <a:off x="6210362" y="6299274"/>
            <a:ext cx="0" cy="5375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1215278" y="152400"/>
            <a:ext cx="7711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Original Grid Configuration</a:t>
            </a:r>
          </a:p>
          <a:p>
            <a:pPr algn="ctr"/>
            <a:r>
              <a:rPr lang="en-US" sz="1800" dirty="0"/>
              <a:t>Pattern 7, in 2D-CVM_def-pttrns_var-Bayes_v1pt1_lg-grid_2019-01-19.py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1093635" y="146915"/>
            <a:ext cx="787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4AF34-CDF8-411F-B3C8-7C0FF56F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499" r="14394" b="15657"/>
          <a:stretch/>
        </p:blipFill>
        <p:spPr>
          <a:xfrm>
            <a:off x="1219200" y="606377"/>
            <a:ext cx="7881831" cy="6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301105" y="0"/>
            <a:ext cx="6422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Pattern 7, before Free Energy Minimization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  <p:extLst>
      <p:ext uri="{BB962C8B-B14F-4D97-AF65-F5344CB8AC3E}">
        <p14:creationId xmlns:p14="http://schemas.microsoft.com/office/powerpoint/2010/main" val="993835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222245" y="-1941"/>
            <a:ext cx="738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Results after Free Energy Minimization of Large Grid</a:t>
            </a:r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80E5-0906-4F74-A6F7-C328D01B5E89}"/>
              </a:ext>
            </a:extLst>
          </p:cNvPr>
          <p:cNvSpPr txBox="1"/>
          <p:nvPr/>
        </p:nvSpPr>
        <p:spPr>
          <a:xfrm>
            <a:off x="6165544" y="53339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= 1.2</a:t>
            </a:r>
          </a:p>
        </p:txBody>
      </p:sp>
    </p:spTree>
    <p:extLst>
      <p:ext uri="{BB962C8B-B14F-4D97-AF65-F5344CB8AC3E}">
        <p14:creationId xmlns:p14="http://schemas.microsoft.com/office/powerpoint/2010/main" val="2009440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66A7-083D-4C67-8FEC-9E122A75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32828" r="13636" b="15656"/>
          <a:stretch/>
        </p:blipFill>
        <p:spPr>
          <a:xfrm>
            <a:off x="2133600" y="1110198"/>
            <a:ext cx="610496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1.20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2242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0.094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0780A3-A0A9-4FEB-A82E-4DF702A6ECA1}"/>
              </a:ext>
            </a:extLst>
          </p:cNvPr>
          <p:cNvCxnSpPr>
            <a:cxnSpLocks/>
          </p:cNvCxnSpPr>
          <p:nvPr/>
        </p:nvCxnSpPr>
        <p:spPr>
          <a:xfrm>
            <a:off x="4495800" y="4495800"/>
            <a:ext cx="32605" cy="21893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CF598-5CF2-42FE-A1C1-970D1C314DA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686734" y="5177098"/>
            <a:ext cx="37666" cy="15285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7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859037" y="1005140"/>
            <a:ext cx="63403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i="1" dirty="0"/>
              <a:t>h= 1.20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(Once again,) 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close to what we anticipated (0.094, where equilibrium would be about 0.9), and as expected,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again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5494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0.212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0.058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028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Applying the Variational Bayes Method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60307</TotalTime>
  <Words>10624</Words>
  <Application>Microsoft Office PowerPoint</Application>
  <PresentationFormat>Custom</PresentationFormat>
  <Paragraphs>2438</Paragraphs>
  <Slides>119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97</cp:revision>
  <dcterms:created xsi:type="dcterms:W3CDTF">2016-11-28T17:15:15Z</dcterms:created>
  <dcterms:modified xsi:type="dcterms:W3CDTF">2021-02-19T21:02:24Z</dcterms:modified>
</cp:coreProperties>
</file>